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Comfortaa" panose="020B0604020202020204" charset="0"/>
      <p:regular r:id="rId4"/>
      <p:bold r:id="rId5"/>
    </p:embeddedFont>
    <p:embeddedFont>
      <p:font typeface="Roboto" panose="020B060402020202020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218050" y="92850"/>
            <a:ext cx="8614200" cy="489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2018 Great Pumpkin Challenge</a:t>
            </a:r>
            <a:endParaRPr sz="48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Vote for your fave Pumpkin Monday &amp; Tuesday</a:t>
            </a:r>
            <a:endParaRPr sz="48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8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https://goo.gl/GgHMho</a:t>
            </a:r>
            <a:endParaRPr sz="3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On-screen Show (16:9)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Comfortaa</vt:lpstr>
      <vt:lpstr>Roboto</vt:lpstr>
      <vt:lpstr>Simple Light</vt:lpstr>
      <vt:lpstr>2018 Great Pumpkin Challenge Vote for your fave Pumpkin Monday &amp; Tuesday  https://goo.gl/GgHMho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Great Pumpkin Challenge Vote for your fave Pumpkin Monday &amp; Tuesday  https://goo.gl/GgHMho</dc:title>
  <dc:creator>Heinz, Lauren</dc:creator>
  <cp:lastModifiedBy>Heinz, Lauren</cp:lastModifiedBy>
  <cp:revision>1</cp:revision>
  <dcterms:modified xsi:type="dcterms:W3CDTF">2018-10-26T20:09:12Z</dcterms:modified>
</cp:coreProperties>
</file>