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080-4A3E-4296-9A69-DEF3D777EFB4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3CF1-DCA1-41F7-AFCF-28F8AFE90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8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080-4A3E-4296-9A69-DEF3D777EFB4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3CF1-DCA1-41F7-AFCF-28F8AFE90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5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080-4A3E-4296-9A69-DEF3D777EFB4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3CF1-DCA1-41F7-AFCF-28F8AFE90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0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080-4A3E-4296-9A69-DEF3D777EFB4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3CF1-DCA1-41F7-AFCF-28F8AFE90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4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080-4A3E-4296-9A69-DEF3D777EFB4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3CF1-DCA1-41F7-AFCF-28F8AFE90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6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080-4A3E-4296-9A69-DEF3D777EFB4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3CF1-DCA1-41F7-AFCF-28F8AFE90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7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080-4A3E-4296-9A69-DEF3D777EFB4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3CF1-DCA1-41F7-AFCF-28F8AFE90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0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080-4A3E-4296-9A69-DEF3D777EFB4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3CF1-DCA1-41F7-AFCF-28F8AFE90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7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080-4A3E-4296-9A69-DEF3D777EFB4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3CF1-DCA1-41F7-AFCF-28F8AFE90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3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080-4A3E-4296-9A69-DEF3D777EFB4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3CF1-DCA1-41F7-AFCF-28F8AFE90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4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0080-4A3E-4296-9A69-DEF3D777EFB4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3CF1-DCA1-41F7-AFCF-28F8AFE90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40080-4A3E-4296-9A69-DEF3D777EFB4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F3CF1-DCA1-41F7-AFCF-28F8AFE90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9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3106" y="528168"/>
            <a:ext cx="10517353" cy="55399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FRENCH CLUB</a:t>
            </a:r>
          </a:p>
          <a:p>
            <a:pPr algn="ctr"/>
            <a:r>
              <a:rPr lang="en-US" sz="6000" b="1" dirty="0"/>
              <a:t>w</a:t>
            </a:r>
            <a:r>
              <a:rPr lang="en-US" sz="6000" b="1" dirty="0" smtClean="0"/>
              <a:t>ill meet on Thursday, </a:t>
            </a:r>
          </a:p>
          <a:p>
            <a:pPr algn="ctr"/>
            <a:r>
              <a:rPr lang="en-US" sz="6000" b="1" dirty="0" smtClean="0"/>
              <a:t>December 6</a:t>
            </a:r>
            <a:endParaRPr lang="en-US" sz="6600" b="1" dirty="0" smtClean="0"/>
          </a:p>
          <a:p>
            <a:pPr algn="ctr"/>
            <a:r>
              <a:rPr lang="en-US" sz="5400" b="1" dirty="0"/>
              <a:t>a</a:t>
            </a:r>
            <a:r>
              <a:rPr lang="en-US" sz="5400" b="1" dirty="0" smtClean="0"/>
              <a:t>fter school room 296 </a:t>
            </a:r>
          </a:p>
          <a:p>
            <a:pPr algn="ctr"/>
            <a:r>
              <a:rPr lang="en-US" sz="5400" b="1" dirty="0" smtClean="0"/>
              <a:t>We will be </a:t>
            </a:r>
            <a:r>
              <a:rPr lang="en-US" sz="5400" b="1" dirty="0" smtClean="0"/>
              <a:t>celebrating the feast</a:t>
            </a:r>
          </a:p>
          <a:p>
            <a:pPr algn="ctr"/>
            <a:r>
              <a:rPr lang="en-US" sz="5400" b="1" dirty="0"/>
              <a:t>o</a:t>
            </a:r>
            <a:r>
              <a:rPr lang="en-US" sz="5400" b="1" smtClean="0"/>
              <a:t>f Saint Nicholas.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5251708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70&quot;&gt;&lt;property id=&quot;20148&quot; value=&quot;5&quot;/&gt;&lt;property id=&quot;20300&quot; value=&quot;Slide 1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23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Indian Prairie School District #204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Samuelson, Debra</dc:creator>
  <cp:lastModifiedBy>Samuelson, Debra</cp:lastModifiedBy>
  <cp:revision>17</cp:revision>
  <dcterms:created xsi:type="dcterms:W3CDTF">2015-09-08T20:53:48Z</dcterms:created>
  <dcterms:modified xsi:type="dcterms:W3CDTF">2018-12-03T03:14:13Z</dcterms:modified>
</cp:coreProperties>
</file>