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6858000" cx="9144000"/>
  <p:notesSz cx="6858000" cy="9296400"/>
  <p:embeddedFontLst>
    <p:embeddedFont>
      <p:font typeface="Arimo"/>
      <p:regular r:id="rId23"/>
      <p:bold r:id="rId24"/>
      <p:italic r:id="rId25"/>
      <p:boldItalic r:id="rId26"/>
    </p:embeddedFont>
    <p:embeddedFont>
      <p:font typeface="Gill Sans"/>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Arimo-bold.fntdata"/><Relationship Id="rId23" Type="http://schemas.openxmlformats.org/officeDocument/2006/relationships/font" Target="fonts/Arim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mo-boldItalic.fntdata"/><Relationship Id="rId25" Type="http://schemas.openxmlformats.org/officeDocument/2006/relationships/font" Target="fonts/Arimo-italic.fntdata"/><Relationship Id="rId28" Type="http://schemas.openxmlformats.org/officeDocument/2006/relationships/font" Target="fonts/GillSans-bold.fntdata"/><Relationship Id="rId27" Type="http://schemas.openxmlformats.org/officeDocument/2006/relationships/font" Target="fonts/GillSan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482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6482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2971800" cy="46482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1: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9: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p10: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4" name="Google Shape;164;p10: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p11: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1: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12: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76" name="Google Shape;176;p1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12:notes"/>
          <p:cNvSpPr txBox="1"/>
          <p:nvPr>
            <p:ph idx="1" type="body"/>
          </p:nvPr>
        </p:nvSpPr>
        <p:spPr>
          <a:xfrm>
            <a:off x="596348" y="4267201"/>
            <a:ext cx="5485158" cy="41830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US"/>
              <a:t>Closing remarks….</a:t>
            </a:r>
            <a:endParaRPr/>
          </a:p>
          <a:p>
            <a:pPr indent="0" lvl="0" marL="0" rtl="0" algn="l">
              <a:spcBef>
                <a:spcPts val="0"/>
              </a:spcBef>
              <a:spcAft>
                <a:spcPts val="0"/>
              </a:spcAft>
              <a:buNone/>
            </a:pPr>
            <a:r>
              <a:rPr lang="en-US"/>
              <a:t>We look forward to meeting you </a:t>
            </a:r>
            <a:endParaRPr/>
          </a:p>
          <a:p>
            <a:pPr indent="0" lvl="0" marL="0" rtl="0" algn="l">
              <a:spcBef>
                <a:spcPts val="0"/>
              </a:spcBef>
              <a:spcAft>
                <a:spcPts val="0"/>
              </a:spcAft>
              <a:buNone/>
            </a:pPr>
            <a:r>
              <a:rPr lang="en-US"/>
              <a:t>Joining our school community</a:t>
            </a:r>
            <a:endParaRPr/>
          </a:p>
          <a:p>
            <a:pPr indent="0" lvl="0" marL="0" rtl="0" algn="l">
              <a:spcBef>
                <a:spcPts val="0"/>
              </a:spcBef>
              <a:spcAft>
                <a:spcPts val="0"/>
              </a:spcAft>
              <a:buNone/>
            </a:pPr>
            <a:r>
              <a:rPr lang="en-US"/>
              <a:t>Working with your child</a:t>
            </a:r>
            <a:endParaRPr/>
          </a:p>
          <a:p>
            <a:pPr indent="0" lvl="0" marL="0" rtl="0" algn="l">
              <a:spcBef>
                <a:spcPts val="0"/>
              </a:spcBef>
              <a:spcAft>
                <a:spcPts val="0"/>
              </a:spcAft>
              <a:buNone/>
            </a:pPr>
            <a:r>
              <a:rPr lang="en-US"/>
              <a:t>Forming a partnership </a:t>
            </a:r>
            <a:endParaRPr/>
          </a:p>
          <a:p>
            <a:pPr indent="0" lvl="0" marL="0" rtl="0" algn="l">
              <a:spcBef>
                <a:spcPts val="0"/>
              </a:spcBef>
              <a:spcAft>
                <a:spcPts val="0"/>
              </a:spcAft>
              <a:buNone/>
            </a:pPr>
            <a:r>
              <a:rPr lang="en-US"/>
              <a:t>Etc.</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13: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p14: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3" name="Shape 193"/>
        <p:cNvGrpSpPr/>
        <p:nvPr/>
      </p:nvGrpSpPr>
      <p:grpSpPr>
        <a:xfrm>
          <a:off x="0" y="0"/>
          <a:ext cx="0" cy="0"/>
          <a:chOff x="0" y="0"/>
          <a:chExt cx="0" cy="0"/>
        </a:xfrm>
      </p:grpSpPr>
      <p:sp>
        <p:nvSpPr>
          <p:cNvPr id="194" name="Google Shape;194;p15: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5: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p16: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16: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PRINCIPALS:  This is the slide that will  allow you to have your kindergarten teachers turn the program back over to you.  At this point, you may wish to insert any building specific slides into the PowerPoint.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You can use this slide for a variety of reasons:</a:t>
            </a:r>
            <a:endParaRPr/>
          </a:p>
          <a:p>
            <a:pPr indent="0" lvl="0" marL="0" rtl="0" algn="l">
              <a:spcBef>
                <a:spcPts val="0"/>
              </a:spcBef>
              <a:spcAft>
                <a:spcPts val="0"/>
              </a:spcAft>
              <a:buNone/>
            </a:pPr>
            <a:r>
              <a:t/>
            </a:r>
            <a:endParaRPr/>
          </a:p>
          <a:p>
            <a:pPr indent="-76200" lvl="0" marL="0" rtl="0" algn="l">
              <a:spcBef>
                <a:spcPts val="0"/>
              </a:spcBef>
              <a:spcAft>
                <a:spcPts val="0"/>
              </a:spcAft>
              <a:buClr>
                <a:schemeClr val="dk1"/>
              </a:buClr>
              <a:buSzPts val="1200"/>
              <a:buFont typeface="Calibri"/>
              <a:buChar char="•"/>
            </a:pPr>
            <a:r>
              <a:rPr lang="en-US"/>
              <a:t>Take questions</a:t>
            </a:r>
            <a:endParaRPr/>
          </a:p>
          <a:p>
            <a:pPr indent="-76200" lvl="0" marL="0" rtl="0" algn="l">
              <a:spcBef>
                <a:spcPts val="0"/>
              </a:spcBef>
              <a:spcAft>
                <a:spcPts val="0"/>
              </a:spcAft>
              <a:buClr>
                <a:schemeClr val="dk1"/>
              </a:buClr>
              <a:buSzPts val="1200"/>
              <a:buFont typeface="Calibri"/>
              <a:buChar char="•"/>
            </a:pPr>
            <a:r>
              <a:rPr lang="en-US"/>
              <a:t>Give information items specific to your school (lunch, first day, PTA, etc.)</a:t>
            </a:r>
            <a:endParaRPr/>
          </a:p>
          <a:p>
            <a:pPr indent="-76200" lvl="0" marL="0" rtl="0" algn="l">
              <a:spcBef>
                <a:spcPts val="0"/>
              </a:spcBef>
              <a:spcAft>
                <a:spcPts val="0"/>
              </a:spcAft>
              <a:buClr>
                <a:schemeClr val="dk1"/>
              </a:buClr>
              <a:buSzPts val="1200"/>
              <a:buFont typeface="Calibri"/>
              <a:buChar char="•"/>
            </a:pPr>
            <a:r>
              <a:rPr lang="en-US"/>
              <a:t>Talk about the registration process</a:t>
            </a:r>
            <a:endParaRPr/>
          </a:p>
          <a:p>
            <a:pPr indent="-76200" lvl="0" marL="0" rtl="0" algn="l">
              <a:spcBef>
                <a:spcPts val="0"/>
              </a:spcBef>
              <a:spcAft>
                <a:spcPts val="0"/>
              </a:spcAft>
              <a:buClr>
                <a:schemeClr val="dk1"/>
              </a:buClr>
              <a:buSzPts val="1200"/>
              <a:buFont typeface="Calibri"/>
              <a:buChar char="•"/>
            </a:pPr>
            <a:r>
              <a:rPr lang="en-US"/>
              <a:t>Give an exit survey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A reminder that they will also have a “Welcome to Kindergarten” parent booklet.</a:t>
            </a:r>
            <a:endParaRPr/>
          </a:p>
        </p:txBody>
      </p:sp>
      <p:sp>
        <p:nvSpPr>
          <p:cNvPr id="203" name="Google Shape;203;p16: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2: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2: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3: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4" name="Google Shape;114;p3:notes"/>
          <p:cNvSpPr txBox="1"/>
          <p:nvPr>
            <p:ph idx="1" type="body"/>
          </p:nvPr>
        </p:nvSpPr>
        <p:spPr>
          <a:xfrm>
            <a:off x="685800" y="4415790"/>
            <a:ext cx="5486400" cy="418338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Keep us updated with correct email and phone numbers</a:t>
            </a:r>
            <a:endParaRPr/>
          </a:p>
        </p:txBody>
      </p:sp>
      <p:sp>
        <p:nvSpPr>
          <p:cNvPr id="115" name="Google Shape;115;p3:notes"/>
          <p:cNvSpPr txBox="1"/>
          <p:nvPr>
            <p:ph idx="12" type="sldNum"/>
          </p:nvPr>
        </p:nvSpPr>
        <p:spPr>
          <a:xfrm>
            <a:off x="3884613" y="8829967"/>
            <a:ext cx="2971800" cy="46482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4: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4: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p6: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7: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7: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55b3c24ac4_0_0:notes"/>
          <p:cNvSpPr/>
          <p:nvPr>
            <p:ph idx="2" type="sldImg"/>
          </p:nvPr>
        </p:nvSpPr>
        <p:spPr>
          <a:xfrm>
            <a:off x="1104900" y="696913"/>
            <a:ext cx="4648200" cy="34863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55b3c24ac4_0_0:notes"/>
          <p:cNvSpPr txBox="1"/>
          <p:nvPr>
            <p:ph idx="1" type="body"/>
          </p:nvPr>
        </p:nvSpPr>
        <p:spPr>
          <a:xfrm>
            <a:off x="685800" y="4415790"/>
            <a:ext cx="5486400" cy="41835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g55b3c24ac4_0_0:notes"/>
          <p:cNvSpPr txBox="1"/>
          <p:nvPr>
            <p:ph idx="12" type="sldNum"/>
          </p:nvPr>
        </p:nvSpPr>
        <p:spPr>
          <a:xfrm>
            <a:off x="3884613" y="8829967"/>
            <a:ext cx="2971800" cy="464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8:notes"/>
          <p:cNvSpPr txBox="1"/>
          <p:nvPr>
            <p:ph idx="1" type="body"/>
          </p:nvPr>
        </p:nvSpPr>
        <p:spPr>
          <a:xfrm>
            <a:off x="685800" y="4415790"/>
            <a:ext cx="5486400" cy="418338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8:notes"/>
          <p:cNvSpPr/>
          <p:nvPr>
            <p:ph idx="2" type="sldImg"/>
          </p:nvPr>
        </p:nvSpPr>
        <p:spPr>
          <a:xfrm>
            <a:off x="11049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0" name="Shape 20"/>
        <p:cNvGrpSpPr/>
        <p:nvPr/>
      </p:nvGrpSpPr>
      <p:grpSpPr>
        <a:xfrm>
          <a:off x="0" y="0"/>
          <a:ext cx="0" cy="0"/>
          <a:chOff x="0" y="0"/>
          <a:chExt cx="0" cy="0"/>
        </a:xfrm>
      </p:grpSpPr>
      <p:sp>
        <p:nvSpPr>
          <p:cNvPr id="21" name="Google Shape;21;p2"/>
          <p:cNvSpPr txBox="1"/>
          <p:nvPr>
            <p:ph type="ctrTitle"/>
          </p:nvPr>
        </p:nvSpPr>
        <p:spPr>
          <a:xfrm>
            <a:off x="1432560" y="359898"/>
            <a:ext cx="7406640" cy="1472184"/>
          </a:xfrm>
          <a:prstGeom prst="rect">
            <a:avLst/>
          </a:prstGeom>
          <a:noFill/>
          <a:ln>
            <a:noFill/>
          </a:ln>
        </p:spPr>
        <p:txBody>
          <a:bodyPr anchorCtr="0" anchor="b" bIns="45700" lIns="91425" spcFirstLastPara="1" rIns="91425" wrap="square" tIns="45700"/>
          <a:lstStyle>
            <a:lvl1pPr lvl="0" algn="l">
              <a:spcBef>
                <a:spcPts val="0"/>
              </a:spcBef>
              <a:spcAft>
                <a:spcPts val="0"/>
              </a:spcAft>
              <a:buClr>
                <a:srgbClr val="562214"/>
              </a:buClr>
              <a:buSzPts val="43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1432560" y="1850064"/>
            <a:ext cx="7406640" cy="1752600"/>
          </a:xfrm>
          <a:prstGeom prst="rect">
            <a:avLst/>
          </a:prstGeom>
          <a:noFill/>
          <a:ln>
            <a:noFill/>
          </a:ln>
        </p:spPr>
        <p:txBody>
          <a:bodyPr anchorCtr="0" anchor="t" bIns="45700" lIns="91425" spcFirstLastPara="1" rIns="91425" wrap="square" tIns="0"/>
          <a:lstStyle>
            <a:lvl1pPr lvl="0" algn="l">
              <a:lnSpc>
                <a:spcPct val="100000"/>
              </a:lnSpc>
              <a:spcBef>
                <a:spcPts val="600"/>
              </a:spcBef>
              <a:spcAft>
                <a:spcPts val="0"/>
              </a:spcAft>
              <a:buSzPts val="2080"/>
              <a:buNone/>
              <a:defRPr sz="2600">
                <a:solidFill>
                  <a:srgbClr val="341108"/>
                </a:solidFill>
              </a:defRPr>
            </a:lvl1pPr>
            <a:lvl2pPr lvl="1" algn="ctr">
              <a:lnSpc>
                <a:spcPct val="100000"/>
              </a:lnSpc>
              <a:spcBef>
                <a:spcPts val="550"/>
              </a:spcBef>
              <a:spcAft>
                <a:spcPts val="0"/>
              </a:spcAft>
              <a:buSzPts val="1800"/>
              <a:buNone/>
              <a:defRPr/>
            </a:lvl2pPr>
            <a:lvl3pPr lvl="2" algn="ctr">
              <a:lnSpc>
                <a:spcPct val="100000"/>
              </a:lnSpc>
              <a:spcBef>
                <a:spcPts val="360"/>
              </a:spcBef>
              <a:spcAft>
                <a:spcPts val="0"/>
              </a:spcAft>
              <a:buSzPts val="1800"/>
              <a:buNone/>
              <a:defRPr/>
            </a:lvl3pPr>
            <a:lvl4pPr lvl="3" algn="ctr">
              <a:lnSpc>
                <a:spcPct val="100000"/>
              </a:lnSpc>
              <a:spcBef>
                <a:spcPts val="360"/>
              </a:spcBef>
              <a:spcAft>
                <a:spcPts val="0"/>
              </a:spcAft>
              <a:buSzPts val="1800"/>
              <a:buNone/>
              <a:defRPr/>
            </a:lvl4pPr>
            <a:lvl5pPr lvl="4" algn="ctr">
              <a:lnSpc>
                <a:spcPct val="100000"/>
              </a:lnSpc>
              <a:spcBef>
                <a:spcPts val="360"/>
              </a:spcBef>
              <a:spcAft>
                <a:spcPts val="0"/>
              </a:spcAft>
              <a:buSzPts val="1800"/>
              <a:buNone/>
              <a:defRPr/>
            </a:lvl5pPr>
            <a:lvl6pPr lvl="5" algn="ctr">
              <a:lnSpc>
                <a:spcPct val="100000"/>
              </a:lnSpc>
              <a:spcBef>
                <a:spcPts val="360"/>
              </a:spcBef>
              <a:spcAft>
                <a:spcPts val="0"/>
              </a:spcAft>
              <a:buSzPts val="1800"/>
              <a:buNone/>
              <a:defRPr/>
            </a:lvl6pPr>
            <a:lvl7pPr lvl="6" algn="ctr">
              <a:lnSpc>
                <a:spcPct val="100000"/>
              </a:lnSpc>
              <a:spcBef>
                <a:spcPts val="360"/>
              </a:spcBef>
              <a:spcAft>
                <a:spcPts val="0"/>
              </a:spcAft>
              <a:buSzPts val="180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p:txBody>
      </p:sp>
      <p:sp>
        <p:nvSpPr>
          <p:cNvPr id="23" name="Google Shape;23;p2"/>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26" name="Google Shape;26;p2"/>
          <p:cNvSpPr/>
          <p:nvPr/>
        </p:nvSpPr>
        <p:spPr>
          <a:xfrm>
            <a:off x="921433" y="1413802"/>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b="100%" r="100%"/>
            </a:path>
            <a:tileRect l="-100%" t="-100%"/>
          </a:gradFill>
          <a:ln cap="rnd" cmpd="sng" w="9525">
            <a:solidFill>
              <a:srgbClr val="2F8DA4">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p:txBody>
      </p:sp>
      <p:sp>
        <p:nvSpPr>
          <p:cNvPr id="27" name="Google Shape;27;p2"/>
          <p:cNvSpPr/>
          <p:nvPr/>
        </p:nvSpPr>
        <p:spPr>
          <a:xfrm>
            <a:off x="1157176" y="1345016"/>
            <a:ext cx="64008" cy="64008"/>
          </a:xfrm>
          <a:prstGeom prst="ellipse">
            <a:avLst/>
          </a:prstGeom>
          <a:noFill/>
          <a:ln cap="rnd" cmpd="sng" w="12700">
            <a:solidFill>
              <a:srgbClr val="317F92">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Gill Sans"/>
              <a:ea typeface="Gill Sans"/>
              <a:cs typeface="Gill Sans"/>
              <a:sym typeface="Gill San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8" name="Shape 88"/>
        <p:cNvGrpSpPr/>
        <p:nvPr/>
      </p:nvGrpSpPr>
      <p:grpSpPr>
        <a:xfrm>
          <a:off x="0" y="0"/>
          <a:ext cx="0" cy="0"/>
          <a:chOff x="0" y="0"/>
          <a:chExt cx="0" cy="0"/>
        </a:xfrm>
      </p:grpSpPr>
      <p:sp>
        <p:nvSpPr>
          <p:cNvPr id="89" name="Google Shape;89;p11"/>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11"/>
          <p:cNvSpPr txBox="1"/>
          <p:nvPr>
            <p:ph idx="1" type="body"/>
          </p:nvPr>
        </p:nvSpPr>
        <p:spPr>
          <a:xfrm rot="5400000">
            <a:off x="2784348" y="99060"/>
            <a:ext cx="4800600" cy="7498080"/>
          </a:xfrm>
          <a:prstGeom prst="rect">
            <a:avLst/>
          </a:prstGeom>
          <a:noFill/>
          <a:ln>
            <a:noFill/>
          </a:ln>
        </p:spPr>
        <p:txBody>
          <a:bodyPr anchorCtr="0" anchor="t" bIns="45700" lIns="91425" spcFirstLastPara="1" rIns="91425" wrap="square" tIns="45700"/>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91" name="Google Shape;91;p11"/>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1"/>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1"/>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94" name="Shape 94"/>
        <p:cNvGrpSpPr/>
        <p:nvPr/>
      </p:nvGrpSpPr>
      <p:grpSpPr>
        <a:xfrm>
          <a:off x="0" y="0"/>
          <a:ext cx="0" cy="0"/>
          <a:chOff x="0" y="0"/>
          <a:chExt cx="0" cy="0"/>
        </a:xfrm>
      </p:grpSpPr>
      <p:sp>
        <p:nvSpPr>
          <p:cNvPr id="95" name="Google Shape;95;p12"/>
          <p:cNvSpPr txBox="1"/>
          <p:nvPr>
            <p:ph type="title"/>
          </p:nvPr>
        </p:nvSpPr>
        <p:spPr>
          <a:xfrm rot="5400000">
            <a:off x="4846637" y="2286002"/>
            <a:ext cx="5851525" cy="1828800"/>
          </a:xfrm>
          <a:prstGeom prst="rect">
            <a:avLst/>
          </a:prstGeom>
          <a:noFill/>
          <a:ln>
            <a:noFill/>
          </a:ln>
        </p:spPr>
        <p:txBody>
          <a:bodyPr anchorCtr="0" anchor="ctr" bIns="45700" lIns="91425" spcFirstLastPara="1" rIns="91425" wrap="square" tIns="45700"/>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2"/>
          <p:cNvSpPr txBox="1"/>
          <p:nvPr>
            <p:ph idx="1" type="body"/>
          </p:nvPr>
        </p:nvSpPr>
        <p:spPr>
          <a:xfrm rot="5400000">
            <a:off x="998537" y="419103"/>
            <a:ext cx="5851525" cy="5562600"/>
          </a:xfrm>
          <a:prstGeom prst="rect">
            <a:avLst/>
          </a:prstGeom>
          <a:noFill/>
          <a:ln>
            <a:noFill/>
          </a:ln>
        </p:spPr>
        <p:txBody>
          <a:bodyPr anchorCtr="0" anchor="t" bIns="45700" lIns="91425" spcFirstLastPara="1" rIns="91425" wrap="square" tIns="45700"/>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97" name="Google Shape;97;p12"/>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2"/>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2"/>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8" name="Shape 28"/>
        <p:cNvGrpSpPr/>
        <p:nvPr/>
      </p:nvGrpSpPr>
      <p:grpSpPr>
        <a:xfrm>
          <a:off x="0" y="0"/>
          <a:ext cx="0" cy="0"/>
          <a:chOff x="0" y="0"/>
          <a:chExt cx="0" cy="0"/>
        </a:xfrm>
      </p:grpSpPr>
      <p:sp>
        <p:nvSpPr>
          <p:cNvPr id="29" name="Google Shape;29;p3"/>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3"/>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lstStyle>
            <a:lvl1pPr indent="-320040" lvl="0" marL="457200" algn="l">
              <a:lnSpc>
                <a:spcPct val="100000"/>
              </a:lnSpc>
              <a:spcBef>
                <a:spcPts val="600"/>
              </a:spcBef>
              <a:spcAft>
                <a:spcPts val="0"/>
              </a:spcAft>
              <a:buSzPts val="1440"/>
              <a:buChar char="⚫"/>
              <a:defRPr/>
            </a:lvl1pPr>
            <a:lvl2pPr indent="-342900" lvl="1" marL="914400" algn="l">
              <a:lnSpc>
                <a:spcPct val="100000"/>
              </a:lnSpc>
              <a:spcBef>
                <a:spcPts val="55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31" name="Google Shape;31;p3"/>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3"/>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spTree>
      <p:nvGrpSpPr>
        <p:cNvPr id="34" name="Shape 34"/>
        <p:cNvGrpSpPr/>
        <p:nvPr/>
      </p:nvGrpSpPr>
      <p:grpSpPr>
        <a:xfrm>
          <a:off x="0" y="0"/>
          <a:ext cx="0" cy="0"/>
          <a:chOff x="0" y="0"/>
          <a:chExt cx="0" cy="0"/>
        </a:xfrm>
      </p:grpSpPr>
      <p:sp>
        <p:nvSpPr>
          <p:cNvPr id="35" name="Google Shape;35;p4"/>
          <p:cNvSpPr/>
          <p:nvPr/>
        </p:nvSpPr>
        <p:spPr>
          <a:xfrm>
            <a:off x="2282890" y="-54"/>
            <a:ext cx="6858000" cy="685805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6" name="Google Shape;36;p4"/>
          <p:cNvSpPr txBox="1"/>
          <p:nvPr>
            <p:ph type="title"/>
          </p:nvPr>
        </p:nvSpPr>
        <p:spPr>
          <a:xfrm>
            <a:off x="2578392" y="2600325"/>
            <a:ext cx="6400800" cy="2286000"/>
          </a:xfrm>
          <a:prstGeom prst="rect">
            <a:avLst/>
          </a:prstGeom>
          <a:noFill/>
          <a:ln>
            <a:noFill/>
          </a:ln>
        </p:spPr>
        <p:txBody>
          <a:bodyPr anchorCtr="0" anchor="t" bIns="45700" lIns="91425" spcFirstLastPara="1" rIns="91425" wrap="square" tIns="45700"/>
          <a:lstStyle>
            <a:lvl1pPr lvl="0" algn="l">
              <a:lnSpc>
                <a:spcPct val="112500"/>
              </a:lnSpc>
              <a:spcBef>
                <a:spcPts val="0"/>
              </a:spcBef>
              <a:spcAft>
                <a:spcPts val="0"/>
              </a:spcAft>
              <a:buClr>
                <a:srgbClr val="562214"/>
              </a:buClr>
              <a:buSzPts val="4000"/>
              <a:buFont typeface="Gill Sans"/>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4"/>
          <p:cNvSpPr txBox="1"/>
          <p:nvPr>
            <p:ph idx="1" type="body"/>
          </p:nvPr>
        </p:nvSpPr>
        <p:spPr>
          <a:xfrm>
            <a:off x="2578392" y="1066800"/>
            <a:ext cx="6400800" cy="1509712"/>
          </a:xfrm>
          <a:prstGeom prst="rect">
            <a:avLst/>
          </a:prstGeom>
          <a:noFill/>
          <a:ln>
            <a:noFill/>
          </a:ln>
        </p:spPr>
        <p:txBody>
          <a:bodyPr anchorCtr="0" anchor="b" bIns="45700" lIns="91425" spcFirstLastPara="1" rIns="91425" wrap="square" tIns="45700"/>
          <a:lstStyle>
            <a:lvl1pPr indent="-228600" lvl="0" marL="457200" algn="l">
              <a:lnSpc>
                <a:spcPct val="115000"/>
              </a:lnSpc>
              <a:spcBef>
                <a:spcPts val="0"/>
              </a:spcBef>
              <a:spcAft>
                <a:spcPts val="0"/>
              </a:spcAft>
              <a:buSzPts val="1600"/>
              <a:buNone/>
              <a:defRPr sz="2000">
                <a:solidFill>
                  <a:srgbClr val="341108"/>
                </a:solidFill>
              </a:defRPr>
            </a:lvl1pPr>
            <a:lvl2pPr indent="-228600" lvl="1" marL="914400" algn="l">
              <a:lnSpc>
                <a:spcPct val="100000"/>
              </a:lnSpc>
              <a:spcBef>
                <a:spcPts val="55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38" name="Google Shape;38;p4"/>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4"/>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41" name="Google Shape;41;p4"/>
          <p:cNvSpPr/>
          <p:nvPr/>
        </p:nvSpPr>
        <p:spPr>
          <a:xfrm>
            <a:off x="2286000" y="0"/>
            <a:ext cx="76200"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2" name="Google Shape;42;p4"/>
          <p:cNvSpPr/>
          <p:nvPr/>
        </p:nvSpPr>
        <p:spPr>
          <a:xfrm>
            <a:off x="2172321" y="2814656"/>
            <a:ext cx="210312" cy="210312"/>
          </a:xfrm>
          <a:prstGeom prst="ellipse">
            <a:avLst/>
          </a:prstGeom>
          <a:gradFill>
            <a:gsLst>
              <a:gs pos="0">
                <a:srgbClr val="D7F6FF">
                  <a:alpha val="94901"/>
                </a:srgbClr>
              </a:gs>
              <a:gs pos="50000">
                <a:srgbClr val="C0E3F0">
                  <a:alpha val="89803"/>
                </a:srgbClr>
              </a:gs>
              <a:gs pos="95000">
                <a:srgbClr val="65C6EA">
                  <a:alpha val="87843"/>
                </a:srgbClr>
              </a:gs>
              <a:gs pos="100000">
                <a:srgbClr val="00BBF1">
                  <a:alpha val="84705"/>
                </a:srgbClr>
              </a:gs>
            </a:gsLst>
            <a:path path="circle">
              <a:fillToRect b="100%" r="100%"/>
            </a:path>
            <a:tileRect l="-100%" t="-100%"/>
          </a:gradFill>
          <a:ln cap="rnd" cmpd="sng" w="9525">
            <a:solidFill>
              <a:srgbClr val="2F8DA4">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
        <p:nvSpPr>
          <p:cNvPr id="43" name="Google Shape;43;p4"/>
          <p:cNvSpPr/>
          <p:nvPr/>
        </p:nvSpPr>
        <p:spPr>
          <a:xfrm>
            <a:off x="2408064" y="2745870"/>
            <a:ext cx="64008" cy="64008"/>
          </a:xfrm>
          <a:prstGeom prst="ellipse">
            <a:avLst/>
          </a:prstGeom>
          <a:noFill/>
          <a:ln cap="rnd" cmpd="sng" w="12700">
            <a:solidFill>
              <a:srgbClr val="317F92">
                <a:alpha val="60000"/>
              </a:srgb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4" name="Shape 44"/>
        <p:cNvGrpSpPr/>
        <p:nvPr/>
      </p:nvGrpSpPr>
      <p:grpSpPr>
        <a:xfrm>
          <a:off x="0" y="0"/>
          <a:ext cx="0" cy="0"/>
          <a:chOff x="0" y="0"/>
          <a:chExt cx="0" cy="0"/>
        </a:xfrm>
      </p:grpSpPr>
      <p:sp>
        <p:nvSpPr>
          <p:cNvPr id="45" name="Google Shape;45;p5"/>
          <p:cNvSpPr txBox="1"/>
          <p:nvPr>
            <p:ph type="title"/>
          </p:nvPr>
        </p:nvSpPr>
        <p:spPr>
          <a:xfrm>
            <a:off x="1435608" y="274320"/>
            <a:ext cx="7498080" cy="1143000"/>
          </a:xfrm>
          <a:prstGeom prst="rect">
            <a:avLst/>
          </a:prstGeom>
          <a:noFill/>
          <a:ln>
            <a:noFill/>
          </a:ln>
        </p:spPr>
        <p:txBody>
          <a:bodyPr anchorCtr="0" anchor="ctr" bIns="45700" lIns="91425" spcFirstLastPara="1" rIns="91425" wrap="square" tIns="45700"/>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5"/>
          <p:cNvSpPr txBox="1"/>
          <p:nvPr>
            <p:ph idx="1" type="body"/>
          </p:nvPr>
        </p:nvSpPr>
        <p:spPr>
          <a:xfrm>
            <a:off x="1435608" y="1524000"/>
            <a:ext cx="3657600" cy="4663440"/>
          </a:xfrm>
          <a:prstGeom prst="rect">
            <a:avLst/>
          </a:prstGeom>
          <a:noFill/>
          <a:ln>
            <a:noFill/>
          </a:ln>
        </p:spPr>
        <p:txBody>
          <a:bodyPr anchorCtr="0" anchor="t" bIns="45700" lIns="91425" spcFirstLastPara="1" rIns="91425" wrap="square" tIns="45700"/>
          <a:lstStyle>
            <a:lvl1pPr indent="-370840" lvl="0" marL="457200" algn="l">
              <a:lnSpc>
                <a:spcPct val="100000"/>
              </a:lnSpc>
              <a:spcBef>
                <a:spcPts val="600"/>
              </a:spcBef>
              <a:spcAft>
                <a:spcPts val="0"/>
              </a:spcAft>
              <a:buSzPts val="2240"/>
              <a:buChar char="⚫"/>
              <a:defRPr sz="2800"/>
            </a:lvl1pPr>
            <a:lvl2pPr indent="-381000" lvl="1" marL="914400" algn="l">
              <a:lnSpc>
                <a:spcPct val="100000"/>
              </a:lnSpc>
              <a:spcBef>
                <a:spcPts val="55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47" name="Google Shape;47;p5"/>
          <p:cNvSpPr txBox="1"/>
          <p:nvPr>
            <p:ph idx="2" type="body"/>
          </p:nvPr>
        </p:nvSpPr>
        <p:spPr>
          <a:xfrm>
            <a:off x="5276088" y="1524000"/>
            <a:ext cx="3657600" cy="4663440"/>
          </a:xfrm>
          <a:prstGeom prst="rect">
            <a:avLst/>
          </a:prstGeom>
          <a:noFill/>
          <a:ln>
            <a:noFill/>
          </a:ln>
        </p:spPr>
        <p:txBody>
          <a:bodyPr anchorCtr="0" anchor="t" bIns="45700" lIns="91425" spcFirstLastPara="1" rIns="91425" wrap="square" tIns="45700"/>
          <a:lstStyle>
            <a:lvl1pPr indent="-370840" lvl="0" marL="457200" algn="l">
              <a:lnSpc>
                <a:spcPct val="100000"/>
              </a:lnSpc>
              <a:spcBef>
                <a:spcPts val="600"/>
              </a:spcBef>
              <a:spcAft>
                <a:spcPts val="0"/>
              </a:spcAft>
              <a:buSzPts val="2240"/>
              <a:buChar char="⚫"/>
              <a:defRPr sz="2800"/>
            </a:lvl1pPr>
            <a:lvl2pPr indent="-381000" lvl="1" marL="914400" algn="l">
              <a:lnSpc>
                <a:spcPct val="100000"/>
              </a:lnSpc>
              <a:spcBef>
                <a:spcPts val="550"/>
              </a:spcBef>
              <a:spcAft>
                <a:spcPts val="0"/>
              </a:spcAft>
              <a:buSzPts val="2400"/>
              <a:buChar char="◦"/>
              <a:defRPr sz="2400"/>
            </a:lvl2pPr>
            <a:lvl3pPr indent="-355600" lvl="2" marL="1371600" algn="l">
              <a:lnSpc>
                <a:spcPct val="100000"/>
              </a:lnSpc>
              <a:spcBef>
                <a:spcPts val="400"/>
              </a:spcBef>
              <a:spcAft>
                <a:spcPts val="0"/>
              </a:spcAft>
              <a:buSzPts val="2000"/>
              <a:buChar char="●"/>
              <a:defRPr sz="2000"/>
            </a:lvl3pPr>
            <a:lvl4pPr indent="-342900" lvl="3" marL="1828800" algn="l">
              <a:lnSpc>
                <a:spcPct val="100000"/>
              </a:lnSpc>
              <a:spcBef>
                <a:spcPts val="360"/>
              </a:spcBef>
              <a:spcAft>
                <a:spcPts val="0"/>
              </a:spcAft>
              <a:buSzPts val="1800"/>
              <a:buChar char="●"/>
              <a:defRPr sz="1800"/>
            </a:lvl4pPr>
            <a:lvl5pPr indent="-342900" lvl="4" marL="2286000" algn="l">
              <a:lnSpc>
                <a:spcPct val="100000"/>
              </a:lnSpc>
              <a:spcBef>
                <a:spcPts val="360"/>
              </a:spcBef>
              <a:spcAft>
                <a:spcPts val="0"/>
              </a:spcAft>
              <a:buSzPts val="1800"/>
              <a:buChar char="●"/>
              <a:defRPr sz="18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48" name="Google Shape;48;p5"/>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5"/>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showMasterSp="0" type="twoTxTwoObj">
  <p:cSld name="TWO_OBJECTS_WITH_TEXT">
    <p:spTree>
      <p:nvGrpSpPr>
        <p:cNvPr id="51" name="Shape 51"/>
        <p:cNvGrpSpPr/>
        <p:nvPr/>
      </p:nvGrpSpPr>
      <p:grpSpPr>
        <a:xfrm>
          <a:off x="0" y="0"/>
          <a:ext cx="0" cy="0"/>
          <a:chOff x="0" y="0"/>
          <a:chExt cx="0" cy="0"/>
        </a:xfrm>
      </p:grpSpPr>
      <p:sp>
        <p:nvSpPr>
          <p:cNvPr id="52" name="Google Shape;52;p6"/>
          <p:cNvSpPr txBox="1"/>
          <p:nvPr>
            <p:ph type="title"/>
          </p:nvPr>
        </p:nvSpPr>
        <p:spPr>
          <a:xfrm>
            <a:off x="457200" y="5160336"/>
            <a:ext cx="8229600" cy="1143000"/>
          </a:xfrm>
          <a:prstGeom prst="rect">
            <a:avLst/>
          </a:prstGeom>
          <a:noFill/>
          <a:ln>
            <a:noFill/>
          </a:ln>
        </p:spPr>
        <p:txBody>
          <a:bodyPr anchorCtr="0" anchor="ctr" bIns="45700" lIns="91425" spcFirstLastPara="1" rIns="91425" wrap="square" tIns="45700"/>
          <a:lstStyle>
            <a:lvl1pPr lvl="0" algn="ctr">
              <a:spcBef>
                <a:spcPts val="0"/>
              </a:spcBef>
              <a:spcAft>
                <a:spcPts val="0"/>
              </a:spcAft>
              <a:buClr>
                <a:srgbClr val="562214"/>
              </a:buClr>
              <a:buSzPts val="4500"/>
              <a:buFont typeface="Gill Sans"/>
              <a:buNone/>
              <a:defRPr b="1" sz="45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6"/>
          <p:cNvSpPr txBox="1"/>
          <p:nvPr>
            <p:ph idx="1" type="body"/>
          </p:nvPr>
        </p:nvSpPr>
        <p:spPr>
          <a:xfrm>
            <a:off x="457200" y="328278"/>
            <a:ext cx="4023360" cy="640080"/>
          </a:xfrm>
          <a:prstGeom prst="rect">
            <a:avLst/>
          </a:prstGeom>
          <a:solidFill>
            <a:schemeClr val="lt1"/>
          </a:solidFill>
          <a:ln cap="flat" cmpd="sng" w="10775">
            <a:solidFill>
              <a:schemeClr val="lt1"/>
            </a:solidFill>
            <a:prstDash val="solid"/>
            <a:miter lim="800000"/>
            <a:headEnd len="sm" w="sm" type="none"/>
            <a:tailEnd len="sm" w="sm" type="none"/>
          </a:ln>
        </p:spPr>
        <p:txBody>
          <a:bodyPr anchorCtr="0" anchor="ctr" bIns="45700" lIns="91425" spcFirstLastPara="1" rIns="91425" wrap="square" tIns="45700"/>
          <a:lstStyle>
            <a:lvl1pPr indent="-228600" lvl="0" marL="457200" algn="l">
              <a:lnSpc>
                <a:spcPct val="100000"/>
              </a:lnSpc>
              <a:spcBef>
                <a:spcPts val="100"/>
              </a:spcBef>
              <a:spcAft>
                <a:spcPts val="0"/>
              </a:spcAft>
              <a:buSzPts val="1520"/>
              <a:buNone/>
              <a:defRPr b="0" sz="1900">
                <a:solidFill>
                  <a:schemeClr val="dk1"/>
                </a:solidFill>
              </a:defRPr>
            </a:lvl1pPr>
            <a:lvl2pPr indent="-228600" lvl="1" marL="914400" algn="l">
              <a:lnSpc>
                <a:spcPct val="100000"/>
              </a:lnSpc>
              <a:spcBef>
                <a:spcPts val="55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4" name="Google Shape;54;p6"/>
          <p:cNvSpPr txBox="1"/>
          <p:nvPr>
            <p:ph idx="2" type="body"/>
          </p:nvPr>
        </p:nvSpPr>
        <p:spPr>
          <a:xfrm>
            <a:off x="4663440" y="328278"/>
            <a:ext cx="4023360" cy="640080"/>
          </a:xfrm>
          <a:prstGeom prst="rect">
            <a:avLst/>
          </a:prstGeom>
          <a:solidFill>
            <a:schemeClr val="lt1"/>
          </a:solidFill>
          <a:ln cap="flat" cmpd="sng" w="10775">
            <a:solidFill>
              <a:schemeClr val="lt1"/>
            </a:solidFill>
            <a:prstDash val="solid"/>
            <a:miter lim="800000"/>
            <a:headEnd len="sm" w="sm" type="none"/>
            <a:tailEnd len="sm" w="sm" type="none"/>
          </a:ln>
        </p:spPr>
        <p:txBody>
          <a:bodyPr anchorCtr="0" anchor="ctr" bIns="45700" lIns="91425" spcFirstLastPara="1" rIns="91425" wrap="square" tIns="45700"/>
          <a:lstStyle>
            <a:lvl1pPr indent="-228600" lvl="0" marL="457200" algn="l">
              <a:lnSpc>
                <a:spcPct val="100000"/>
              </a:lnSpc>
              <a:spcBef>
                <a:spcPts val="100"/>
              </a:spcBef>
              <a:spcAft>
                <a:spcPts val="0"/>
              </a:spcAft>
              <a:buSzPts val="1520"/>
              <a:buNone/>
              <a:defRPr b="0" sz="1900">
                <a:solidFill>
                  <a:schemeClr val="dk1"/>
                </a:solidFill>
              </a:defRPr>
            </a:lvl1pPr>
            <a:lvl2pPr indent="-228600" lvl="1" marL="914400" algn="l">
              <a:lnSpc>
                <a:spcPct val="100000"/>
              </a:lnSpc>
              <a:spcBef>
                <a:spcPts val="55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5" name="Google Shape;55;p6"/>
          <p:cNvSpPr txBox="1"/>
          <p:nvPr>
            <p:ph idx="3" type="body"/>
          </p:nvPr>
        </p:nvSpPr>
        <p:spPr>
          <a:xfrm>
            <a:off x="457200" y="969336"/>
            <a:ext cx="4023360" cy="4114800"/>
          </a:xfrm>
          <a:prstGeom prst="rect">
            <a:avLst/>
          </a:prstGeom>
          <a:noFill/>
          <a:ln cap="flat" cmpd="sng" w="10775">
            <a:solidFill>
              <a:schemeClr val="lt1"/>
            </a:solidFill>
            <a:prstDash val="dash"/>
            <a:miter lim="800000"/>
            <a:headEnd len="sm" w="sm" type="none"/>
            <a:tailEnd len="sm" w="sm" type="none"/>
          </a:ln>
        </p:spPr>
        <p:txBody>
          <a:bodyPr anchorCtr="0" anchor="t" bIns="45700" lIns="91425" spcFirstLastPara="1" rIns="91425" wrap="square" tIns="45700"/>
          <a:lstStyle>
            <a:lvl1pPr indent="-350520" lvl="0" marL="457200" algn="l">
              <a:lnSpc>
                <a:spcPct val="100000"/>
              </a:lnSpc>
              <a:spcBef>
                <a:spcPts val="700"/>
              </a:spcBef>
              <a:spcAft>
                <a:spcPts val="0"/>
              </a:spcAft>
              <a:buSzPts val="1920"/>
              <a:buChar char="⚫"/>
              <a:defRPr sz="2400"/>
            </a:lvl1pPr>
            <a:lvl2pPr indent="-355600" lvl="1" marL="914400" algn="l">
              <a:lnSpc>
                <a:spcPct val="100000"/>
              </a:lnSpc>
              <a:spcBef>
                <a:spcPts val="700"/>
              </a:spcBef>
              <a:spcAft>
                <a:spcPts val="0"/>
              </a:spcAft>
              <a:buSzPts val="2000"/>
              <a:buChar char="◦"/>
              <a:defRPr sz="2000"/>
            </a:lvl2pPr>
            <a:lvl3pPr indent="-342900" lvl="2" marL="1371600" algn="l">
              <a:lnSpc>
                <a:spcPct val="100000"/>
              </a:lnSpc>
              <a:spcBef>
                <a:spcPts val="700"/>
              </a:spcBef>
              <a:spcAft>
                <a:spcPts val="0"/>
              </a:spcAft>
              <a:buSzPts val="1800"/>
              <a:buChar char="●"/>
              <a:defRPr sz="1800"/>
            </a:lvl3pPr>
            <a:lvl4pPr indent="-330200" lvl="3" marL="1828800" algn="l">
              <a:lnSpc>
                <a:spcPct val="100000"/>
              </a:lnSpc>
              <a:spcBef>
                <a:spcPts val="700"/>
              </a:spcBef>
              <a:spcAft>
                <a:spcPts val="0"/>
              </a:spcAft>
              <a:buSzPts val="1600"/>
              <a:buChar char="●"/>
              <a:defRPr sz="1600"/>
            </a:lvl4pPr>
            <a:lvl5pPr indent="-330200" lvl="4" marL="2286000" algn="l">
              <a:lnSpc>
                <a:spcPct val="100000"/>
              </a:lnSpc>
              <a:spcBef>
                <a:spcPts val="700"/>
              </a:spcBef>
              <a:spcAft>
                <a:spcPts val="0"/>
              </a:spcAft>
              <a:buSzPts val="1600"/>
              <a:buChar char="●"/>
              <a:defRPr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6" name="Google Shape;56;p6"/>
          <p:cNvSpPr txBox="1"/>
          <p:nvPr>
            <p:ph idx="4" type="body"/>
          </p:nvPr>
        </p:nvSpPr>
        <p:spPr>
          <a:xfrm>
            <a:off x="4663440" y="969336"/>
            <a:ext cx="4023360" cy="4114800"/>
          </a:xfrm>
          <a:prstGeom prst="rect">
            <a:avLst/>
          </a:prstGeom>
          <a:noFill/>
          <a:ln cap="flat" cmpd="sng" w="10775">
            <a:solidFill>
              <a:schemeClr val="lt1"/>
            </a:solidFill>
            <a:prstDash val="dash"/>
            <a:miter lim="800000"/>
            <a:headEnd len="sm" w="sm" type="none"/>
            <a:tailEnd len="sm" w="sm" type="none"/>
          </a:ln>
        </p:spPr>
        <p:txBody>
          <a:bodyPr anchorCtr="0" anchor="t" bIns="45700" lIns="91425" spcFirstLastPara="1" rIns="91425" wrap="square" tIns="45700"/>
          <a:lstStyle>
            <a:lvl1pPr indent="-350520" lvl="0" marL="457200" algn="l">
              <a:lnSpc>
                <a:spcPct val="100000"/>
              </a:lnSpc>
              <a:spcBef>
                <a:spcPts val="700"/>
              </a:spcBef>
              <a:spcAft>
                <a:spcPts val="0"/>
              </a:spcAft>
              <a:buSzPts val="1920"/>
              <a:buChar char="⚫"/>
              <a:defRPr sz="2400"/>
            </a:lvl1pPr>
            <a:lvl2pPr indent="-355600" lvl="1" marL="914400" algn="l">
              <a:lnSpc>
                <a:spcPct val="100000"/>
              </a:lnSpc>
              <a:spcBef>
                <a:spcPts val="700"/>
              </a:spcBef>
              <a:spcAft>
                <a:spcPts val="0"/>
              </a:spcAft>
              <a:buSzPts val="2000"/>
              <a:buChar char="◦"/>
              <a:defRPr sz="2000"/>
            </a:lvl2pPr>
            <a:lvl3pPr indent="-342900" lvl="2" marL="1371600" algn="l">
              <a:lnSpc>
                <a:spcPct val="100000"/>
              </a:lnSpc>
              <a:spcBef>
                <a:spcPts val="700"/>
              </a:spcBef>
              <a:spcAft>
                <a:spcPts val="0"/>
              </a:spcAft>
              <a:buSzPts val="1800"/>
              <a:buChar char="●"/>
              <a:defRPr sz="1800"/>
            </a:lvl3pPr>
            <a:lvl4pPr indent="-330200" lvl="3" marL="1828800" algn="l">
              <a:lnSpc>
                <a:spcPct val="100000"/>
              </a:lnSpc>
              <a:spcBef>
                <a:spcPts val="700"/>
              </a:spcBef>
              <a:spcAft>
                <a:spcPts val="0"/>
              </a:spcAft>
              <a:buSzPts val="1600"/>
              <a:buChar char="●"/>
              <a:defRPr sz="1600"/>
            </a:lvl4pPr>
            <a:lvl5pPr indent="-330200" lvl="4" marL="2286000" algn="l">
              <a:lnSpc>
                <a:spcPct val="100000"/>
              </a:lnSpc>
              <a:spcBef>
                <a:spcPts val="700"/>
              </a:spcBef>
              <a:spcAft>
                <a:spcPts val="0"/>
              </a:spcAft>
              <a:buSzPts val="1600"/>
              <a:buChar char="●"/>
              <a:defRPr sz="16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57" name="Google Shape;57;p6"/>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6"/>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6"/>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0" name="Shape 60"/>
        <p:cNvGrpSpPr/>
        <p:nvPr/>
      </p:nvGrpSpPr>
      <p:grpSpPr>
        <a:xfrm>
          <a:off x="0" y="0"/>
          <a:ext cx="0" cy="0"/>
          <a:chOff x="0" y="0"/>
          <a:chExt cx="0" cy="0"/>
        </a:xfrm>
      </p:grpSpPr>
      <p:sp>
        <p:nvSpPr>
          <p:cNvPr id="61" name="Google Shape;61;p7"/>
          <p:cNvSpPr txBox="1"/>
          <p:nvPr>
            <p:ph type="title"/>
          </p:nvPr>
        </p:nvSpPr>
        <p:spPr>
          <a:xfrm>
            <a:off x="1435608" y="274320"/>
            <a:ext cx="7498080" cy="1143000"/>
          </a:xfrm>
          <a:prstGeom prst="rect">
            <a:avLst/>
          </a:prstGeom>
          <a:noFill/>
          <a:ln>
            <a:noFill/>
          </a:ln>
        </p:spPr>
        <p:txBody>
          <a:bodyPr anchorCtr="0" anchor="ctr" bIns="45700" lIns="91425" spcFirstLastPara="1" rIns="91425" wrap="square" tIns="45700"/>
          <a:lstStyle>
            <a:lvl1pPr lvl="0" algn="l">
              <a:spcBef>
                <a:spcPts val="0"/>
              </a:spcBef>
              <a:spcAft>
                <a:spcPts val="0"/>
              </a:spcAft>
              <a:buClr>
                <a:srgbClr val="56221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2" name="Google Shape;62;p7"/>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7"/>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7"/>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65" name="Shape 65"/>
        <p:cNvGrpSpPr/>
        <p:nvPr/>
      </p:nvGrpSpPr>
      <p:grpSpPr>
        <a:xfrm>
          <a:off x="0" y="0"/>
          <a:ext cx="0" cy="0"/>
          <a:chOff x="0" y="0"/>
          <a:chExt cx="0" cy="0"/>
        </a:xfrm>
      </p:grpSpPr>
      <p:sp>
        <p:nvSpPr>
          <p:cNvPr id="66" name="Google Shape;66;p8"/>
          <p:cNvSpPr/>
          <p:nvPr/>
        </p:nvSpPr>
        <p:spPr>
          <a:xfrm>
            <a:off x="1014984" y="0"/>
            <a:ext cx="8129016"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7" name="Google Shape;67;p8"/>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8"/>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70" name="Google Shape;70;p8"/>
          <p:cNvSpPr/>
          <p:nvPr/>
        </p:nvSpPr>
        <p:spPr>
          <a:xfrm>
            <a:off x="1014984" y="-54"/>
            <a:ext cx="73152"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9"/>
          <p:cNvSpPr txBox="1"/>
          <p:nvPr>
            <p:ph type="title"/>
          </p:nvPr>
        </p:nvSpPr>
        <p:spPr>
          <a:xfrm>
            <a:off x="457200" y="216778"/>
            <a:ext cx="3810000" cy="1162050"/>
          </a:xfrm>
          <a:prstGeom prst="rect">
            <a:avLst/>
          </a:prstGeom>
          <a:noFill/>
          <a:ln>
            <a:noFill/>
          </a:ln>
        </p:spPr>
        <p:txBody>
          <a:bodyPr anchorCtr="0" anchor="b" bIns="45700" lIns="91425" spcFirstLastPara="1" rIns="91425" wrap="square" tIns="45700"/>
          <a:lstStyle>
            <a:lvl1pPr lvl="0" algn="l">
              <a:lnSpc>
                <a:spcPct val="90909"/>
              </a:lnSpc>
              <a:spcBef>
                <a:spcPts val="0"/>
              </a:spcBef>
              <a:spcAft>
                <a:spcPts val="0"/>
              </a:spcAft>
              <a:buClr>
                <a:srgbClr val="562214"/>
              </a:buClr>
              <a:buSzPts val="2200"/>
              <a:buFont typeface="Gill Sans"/>
              <a:buNone/>
              <a:defRPr b="1" sz="22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9"/>
          <p:cNvSpPr txBox="1"/>
          <p:nvPr>
            <p:ph idx="1" type="body"/>
          </p:nvPr>
        </p:nvSpPr>
        <p:spPr>
          <a:xfrm>
            <a:off x="457200" y="1406964"/>
            <a:ext cx="3810000" cy="698500"/>
          </a:xfrm>
          <a:prstGeom prst="rect">
            <a:avLst/>
          </a:prstGeom>
          <a:noFill/>
          <a:ln>
            <a:noFill/>
          </a:ln>
        </p:spPr>
        <p:txBody>
          <a:bodyPr anchorCtr="0" anchor="t" bIns="45700" lIns="91425" spcFirstLastPara="1" rIns="91425" wrap="square" tIns="45700"/>
          <a:lstStyle>
            <a:lvl1pPr indent="-228600" lvl="0" marL="457200" algn="l">
              <a:lnSpc>
                <a:spcPct val="100000"/>
              </a:lnSpc>
              <a:spcBef>
                <a:spcPts val="0"/>
              </a:spcBef>
              <a:spcAft>
                <a:spcPts val="0"/>
              </a:spcAft>
              <a:buSzPts val="1120"/>
              <a:buNone/>
              <a:defRPr sz="1400"/>
            </a:lvl1pPr>
            <a:lvl2pPr indent="-228600" lvl="1" marL="914400" algn="l">
              <a:lnSpc>
                <a:spcPct val="100000"/>
              </a:lnSpc>
              <a:spcBef>
                <a:spcPts val="55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4" name="Google Shape;74;p9"/>
          <p:cNvSpPr txBox="1"/>
          <p:nvPr>
            <p:ph idx="2" type="body"/>
          </p:nvPr>
        </p:nvSpPr>
        <p:spPr>
          <a:xfrm>
            <a:off x="457200" y="2133600"/>
            <a:ext cx="8153400" cy="3992563"/>
          </a:xfrm>
          <a:prstGeom prst="rect">
            <a:avLst/>
          </a:prstGeom>
          <a:noFill/>
          <a:ln>
            <a:noFill/>
          </a:ln>
        </p:spPr>
        <p:txBody>
          <a:bodyPr anchorCtr="0" anchor="t" bIns="45700" lIns="91425" spcFirstLastPara="1" rIns="91425" wrap="square" tIns="45700"/>
          <a:lstStyle>
            <a:lvl1pPr indent="-391160" lvl="0" marL="457200" algn="l">
              <a:lnSpc>
                <a:spcPct val="100000"/>
              </a:lnSpc>
              <a:spcBef>
                <a:spcPts val="600"/>
              </a:spcBef>
              <a:spcAft>
                <a:spcPts val="0"/>
              </a:spcAft>
              <a:buSzPts val="2560"/>
              <a:buChar char="⚫"/>
              <a:defRPr sz="3200"/>
            </a:lvl1pPr>
            <a:lvl2pPr indent="-406400" lvl="1" marL="914400" algn="l">
              <a:lnSpc>
                <a:spcPct val="100000"/>
              </a:lnSpc>
              <a:spcBef>
                <a:spcPts val="550"/>
              </a:spcBef>
              <a:spcAft>
                <a:spcPts val="0"/>
              </a:spcAft>
              <a:buSzPts val="2800"/>
              <a:buChar char="◦"/>
              <a:defRPr sz="2800"/>
            </a:lvl2pPr>
            <a:lvl3pPr indent="-381000" lvl="2" marL="1371600" algn="l">
              <a:lnSpc>
                <a:spcPct val="100000"/>
              </a:lnSpc>
              <a:spcBef>
                <a:spcPts val="480"/>
              </a:spcBef>
              <a:spcAft>
                <a:spcPts val="0"/>
              </a:spcAft>
              <a:buSzPts val="2400"/>
              <a:buChar char="●"/>
              <a:defRPr sz="2400"/>
            </a:lvl3pPr>
            <a:lvl4pPr indent="-355600" lvl="3" marL="1828800" algn="l">
              <a:lnSpc>
                <a:spcPct val="100000"/>
              </a:lnSpc>
              <a:spcBef>
                <a:spcPts val="400"/>
              </a:spcBef>
              <a:spcAft>
                <a:spcPts val="0"/>
              </a:spcAft>
              <a:buSzPts val="2000"/>
              <a:buChar char="●"/>
              <a:defRPr sz="2000"/>
            </a:lvl4pPr>
            <a:lvl5pPr indent="-355600" lvl="4" marL="2286000" algn="l">
              <a:lnSpc>
                <a:spcPct val="100000"/>
              </a:lnSpc>
              <a:spcBef>
                <a:spcPts val="400"/>
              </a:spcBef>
              <a:spcAft>
                <a:spcPts val="0"/>
              </a:spcAft>
              <a:buSzPts val="2000"/>
              <a:buChar char="●"/>
              <a:defRPr sz="20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
        <p:nvSpPr>
          <p:cNvPr id="75" name="Google Shape;75;p9"/>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9"/>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9"/>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10"/>
          <p:cNvSpPr txBox="1"/>
          <p:nvPr>
            <p:ph type="title"/>
          </p:nvPr>
        </p:nvSpPr>
        <p:spPr>
          <a:xfrm>
            <a:off x="5886896" y="1066800"/>
            <a:ext cx="2743200" cy="1981200"/>
          </a:xfrm>
          <a:prstGeom prst="rect">
            <a:avLst/>
          </a:prstGeom>
          <a:noFill/>
          <a:ln>
            <a:noFill/>
          </a:ln>
        </p:spPr>
        <p:txBody>
          <a:bodyPr anchorCtr="0" anchor="b" bIns="45700" lIns="91425" spcFirstLastPara="1" rIns="91425" wrap="square" tIns="45700"/>
          <a:lstStyle>
            <a:lvl1pPr lvl="0" algn="l">
              <a:spcBef>
                <a:spcPts val="0"/>
              </a:spcBef>
              <a:spcAft>
                <a:spcPts val="0"/>
              </a:spcAft>
              <a:buClr>
                <a:srgbClr val="562214"/>
              </a:buClr>
              <a:buSzPts val="2100"/>
              <a:buFont typeface="Gill Sans"/>
              <a:buNone/>
              <a:defRPr b="1" sz="2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0"/>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0"/>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0"/>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83" name="Google Shape;83;p10"/>
          <p:cNvSpPr/>
          <p:nvPr/>
        </p:nvSpPr>
        <p:spPr>
          <a:xfrm>
            <a:off x="762000" y="1066800"/>
            <a:ext cx="4572000" cy="4572000"/>
          </a:xfrm>
          <a:prstGeom prst="rect">
            <a:avLst/>
          </a:prstGeom>
          <a:solidFill>
            <a:srgbClr val="FFFFFF"/>
          </a:solidFill>
          <a:ln cap="sq" cmpd="sng" w="88900">
            <a:solidFill>
              <a:srgbClr val="FFFFFF"/>
            </a:solidFill>
            <a:prstDash val="solid"/>
            <a:miter lim="800000"/>
            <a:headEnd len="sm" w="sm" type="none"/>
            <a:tailEnd len="sm" w="sm" type="none"/>
          </a:ln>
          <a:effectLst>
            <a:outerShdw blurRad="55500" rotWithShape="0" algn="tl" dir="5400000" dist="18500">
              <a:srgbClr val="000000">
                <a:alpha val="34901"/>
              </a:srgbClr>
            </a:outerShdw>
          </a:effectLst>
        </p:spPr>
        <p:txBody>
          <a:bodyPr anchorCtr="0" anchor="t" bIns="45700" lIns="91425" spcFirstLastPara="1" rIns="91425" wrap="square" tIns="274300">
            <a:noAutofit/>
          </a:bodyPr>
          <a:lstStyle/>
          <a:p>
            <a:pPr indent="0" lvl="0" marL="0" marR="0" rtl="0" algn="l">
              <a:lnSpc>
                <a:spcPct val="93750"/>
              </a:lnSpc>
              <a:spcBef>
                <a:spcPts val="0"/>
              </a:spcBef>
              <a:spcAft>
                <a:spcPts val="0"/>
              </a:spcAft>
              <a:buClr>
                <a:schemeClr val="accent1"/>
              </a:buClr>
              <a:buSzPts val="2560"/>
              <a:buFont typeface="Noto Sans Symbols"/>
              <a:buNone/>
            </a:pPr>
            <a:r>
              <a:t/>
            </a:r>
            <a:endParaRPr sz="3200">
              <a:solidFill>
                <a:schemeClr val="dk1"/>
              </a:solidFill>
              <a:latin typeface="Gill Sans"/>
              <a:ea typeface="Gill Sans"/>
              <a:cs typeface="Gill Sans"/>
              <a:sym typeface="Gill Sans"/>
            </a:endParaRPr>
          </a:p>
        </p:txBody>
      </p:sp>
      <p:sp>
        <p:nvSpPr>
          <p:cNvPr id="84" name="Google Shape;84;p10"/>
          <p:cNvSpPr/>
          <p:nvPr>
            <p:ph idx="2" type="pic"/>
          </p:nvPr>
        </p:nvSpPr>
        <p:spPr>
          <a:xfrm>
            <a:off x="838200" y="1143003"/>
            <a:ext cx="4419600" cy="3514531"/>
          </a:xfrm>
          <a:prstGeom prst="roundRect">
            <a:avLst>
              <a:gd fmla="val 783" name="adj"/>
            </a:avLst>
          </a:prstGeom>
          <a:solidFill>
            <a:schemeClr val="lt2"/>
          </a:solidFill>
          <a:ln>
            <a:noFill/>
          </a:ln>
        </p:spPr>
        <p:txBody>
          <a:bodyPr anchorCtr="0" anchor="t" bIns="45700" lIns="91425" spcFirstLastPara="1" rIns="91425" wrap="square" tIns="274300"/>
          <a:lstStyle>
            <a:lvl1pPr lvl="0" marR="0" rtl="0" algn="l">
              <a:lnSpc>
                <a:spcPct val="100000"/>
              </a:lnSpc>
              <a:spcBef>
                <a:spcPts val="600"/>
              </a:spcBef>
              <a:spcAft>
                <a:spcPts val="0"/>
              </a:spcAft>
              <a:buClr>
                <a:schemeClr val="accent1"/>
              </a:buClr>
              <a:buSzPts val="2560"/>
              <a:buFont typeface="Noto Sans Symbols"/>
              <a:buNone/>
              <a:defRPr b="0" i="0" sz="3200" u="none" cap="none" strike="noStrike">
                <a:solidFill>
                  <a:schemeClr val="dk1"/>
                </a:solidFill>
                <a:latin typeface="Gill Sans"/>
                <a:ea typeface="Gill Sans"/>
                <a:cs typeface="Gill Sans"/>
                <a:sym typeface="Gill Sans"/>
              </a:defRPr>
            </a:lvl1pPr>
            <a:lvl2pPr lvl="1" marR="0" rtl="0" algn="l">
              <a:lnSpc>
                <a:spcPct val="100000"/>
              </a:lnSpc>
              <a:spcBef>
                <a:spcPts val="550"/>
              </a:spcBef>
              <a:spcAft>
                <a:spcPts val="0"/>
              </a:spcAft>
              <a:buClr>
                <a:schemeClr val="accent1"/>
              </a:buClr>
              <a:buSzPts val="2800"/>
              <a:buFont typeface="Verdana"/>
              <a:buChar char="◦"/>
              <a:defRPr b="0" i="0" sz="2800" u="none" cap="none" strike="noStrike">
                <a:solidFill>
                  <a:schemeClr val="dk1"/>
                </a:solidFill>
                <a:latin typeface="Gill Sans"/>
                <a:ea typeface="Gill Sans"/>
                <a:cs typeface="Gill Sans"/>
                <a:sym typeface="Gill Sans"/>
              </a:defRPr>
            </a:lvl2pPr>
            <a:lvl3pPr lvl="2" marR="0" rtl="0" algn="l">
              <a:lnSpc>
                <a:spcPct val="100000"/>
              </a:lnSpc>
              <a:spcBef>
                <a:spcPts val="480"/>
              </a:spcBef>
              <a:spcAft>
                <a:spcPts val="0"/>
              </a:spcAft>
              <a:buClr>
                <a:schemeClr val="accent2"/>
              </a:buClr>
              <a:buSzPts val="2400"/>
              <a:buFont typeface="Noto Sans Symbols"/>
              <a:buChar char="●"/>
              <a:defRPr b="0" i="0" sz="2400" u="none" cap="none" strike="noStrike">
                <a:solidFill>
                  <a:schemeClr val="dk1"/>
                </a:solidFill>
                <a:latin typeface="Gill Sans"/>
                <a:ea typeface="Gill Sans"/>
                <a:cs typeface="Gill Sans"/>
                <a:sym typeface="Gill Sans"/>
              </a:defRPr>
            </a:lvl3pPr>
            <a:lvl4pPr lvl="3" marR="0" rtl="0" algn="l">
              <a:lnSpc>
                <a:spcPct val="100000"/>
              </a:lnSpc>
              <a:spcBef>
                <a:spcPts val="400"/>
              </a:spcBef>
              <a:spcAft>
                <a:spcPts val="0"/>
              </a:spcAft>
              <a:buClr>
                <a:schemeClr val="accent3"/>
              </a:buClr>
              <a:buSzPts val="2000"/>
              <a:buFont typeface="Noto Sans Symbols"/>
              <a:buChar char="●"/>
              <a:defRPr b="0" i="0" sz="2000" u="none" cap="none" strike="noStrike">
                <a:solidFill>
                  <a:schemeClr val="dk1"/>
                </a:solidFill>
                <a:latin typeface="Gill Sans"/>
                <a:ea typeface="Gill Sans"/>
                <a:cs typeface="Gill Sans"/>
                <a:sym typeface="Gill Sans"/>
              </a:defRPr>
            </a:lvl4pPr>
            <a:lvl5pPr lvl="4" marR="0" rtl="0" algn="l">
              <a:lnSpc>
                <a:spcPct val="100000"/>
              </a:lnSpc>
              <a:spcBef>
                <a:spcPts val="400"/>
              </a:spcBef>
              <a:spcAft>
                <a:spcPts val="0"/>
              </a:spcAft>
              <a:buClr>
                <a:schemeClr val="accent4"/>
              </a:buClr>
              <a:buSzPts val="2000"/>
              <a:buFont typeface="Noto Sans Symbols"/>
              <a:buChar char="●"/>
              <a:defRPr b="0" i="0" sz="2000" u="none" cap="none" strike="noStrike">
                <a:solidFill>
                  <a:schemeClr val="dk1"/>
                </a:solidFill>
                <a:latin typeface="Gill Sans"/>
                <a:ea typeface="Gill Sans"/>
                <a:cs typeface="Gill Sans"/>
                <a:sym typeface="Gill Sans"/>
              </a:defRPr>
            </a:lvl5pPr>
            <a:lvl6pPr lvl="5" marR="0" rtl="0" algn="l">
              <a:lnSpc>
                <a:spcPct val="100000"/>
              </a:lnSpc>
              <a:spcBef>
                <a:spcPts val="400"/>
              </a:spcBef>
              <a:spcAft>
                <a:spcPts val="0"/>
              </a:spcAft>
              <a:buClr>
                <a:schemeClr val="accent5"/>
              </a:buClr>
              <a:buSzPts val="2000"/>
              <a:buFont typeface="Noto Sans Symbols"/>
              <a:buChar char="●"/>
              <a:defRPr b="0" i="0" sz="2000" u="none" cap="none" strike="noStrike">
                <a:solidFill>
                  <a:schemeClr val="dk1"/>
                </a:solidFill>
                <a:latin typeface="Gill Sans"/>
                <a:ea typeface="Gill Sans"/>
                <a:cs typeface="Gill Sans"/>
                <a:sym typeface="Gill Sans"/>
              </a:defRPr>
            </a:lvl6pPr>
            <a:lvl7pPr lvl="6"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7pPr>
            <a:lvl8pPr lvl="7"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8pPr>
            <a:lvl9pPr lvl="8"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9pPr>
          </a:lstStyle>
          <a:p/>
        </p:txBody>
      </p:sp>
      <p:sp>
        <p:nvSpPr>
          <p:cNvPr id="85" name="Google Shape;85;p10"/>
          <p:cNvSpPr/>
          <p:nvPr/>
        </p:nvSpPr>
        <p:spPr>
          <a:xfrm rot="-2131329">
            <a:off x="396725" y="954341"/>
            <a:ext cx="685800" cy="204310"/>
          </a:xfrm>
          <a:prstGeom prst="flowChartProcess">
            <a:avLst/>
          </a:prstGeom>
          <a:solidFill>
            <a:srgbClr val="FBFBFB">
              <a:alpha val="44705"/>
            </a:srgbClr>
          </a:solidFill>
          <a:ln cap="rnd" cmpd="sng" w="9525">
            <a:solidFill>
              <a:srgbClr val="FFFFFF"/>
            </a:solidFill>
            <a:prstDash val="solid"/>
            <a:round/>
            <a:headEnd len="sm" w="sm" type="none"/>
            <a:tailEnd len="sm" w="sm" type="none"/>
          </a:ln>
          <a:effectLst>
            <a:outerShdw blurRad="25400" sx="96000" rotWithShape="0" algn="tl" dir="3300000" dist="25400" sy="96000">
              <a:srgbClr val="EAD8B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6" name="Google Shape;86;p10"/>
          <p:cNvSpPr/>
          <p:nvPr/>
        </p:nvSpPr>
        <p:spPr>
          <a:xfrm flipH="1" rot="2103354">
            <a:off x="5003667" y="936786"/>
            <a:ext cx="649224" cy="204310"/>
          </a:xfrm>
          <a:prstGeom prst="flowChartProcess">
            <a:avLst/>
          </a:prstGeom>
          <a:solidFill>
            <a:srgbClr val="FBFBFB">
              <a:alpha val="44705"/>
            </a:srgbClr>
          </a:solidFill>
          <a:ln cap="rnd" cmpd="sng" w="9525">
            <a:solidFill>
              <a:srgbClr val="FFFFFF"/>
            </a:solidFill>
            <a:prstDash val="solid"/>
            <a:round/>
            <a:headEnd len="sm" w="sm" type="none"/>
            <a:tailEnd len="sm" w="sm" type="none"/>
          </a:ln>
          <a:effectLst>
            <a:outerShdw blurRad="25400" sx="96000" rotWithShape="0" algn="tl" dir="3300000" dist="25400" sy="96000">
              <a:schemeClr val="lt2">
                <a:alpha val="20000"/>
              </a:scheme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87" name="Google Shape;87;p10"/>
          <p:cNvSpPr txBox="1"/>
          <p:nvPr>
            <p:ph idx="1" type="body"/>
          </p:nvPr>
        </p:nvSpPr>
        <p:spPr>
          <a:xfrm>
            <a:off x="838200" y="4800600"/>
            <a:ext cx="4419600" cy="762000"/>
          </a:xfrm>
          <a:prstGeom prst="rect">
            <a:avLst/>
          </a:prstGeom>
          <a:noFill/>
          <a:ln>
            <a:noFill/>
          </a:ln>
        </p:spPr>
        <p:txBody>
          <a:bodyPr anchorCtr="0" anchor="ctr" bIns="45700" lIns="91425" spcFirstLastPara="1" rIns="91425" wrap="square" tIns="45700"/>
          <a:lstStyle>
            <a:lvl1pPr indent="-228600" lvl="0" marL="457200" algn="l">
              <a:lnSpc>
                <a:spcPct val="114285"/>
              </a:lnSpc>
              <a:spcBef>
                <a:spcPts val="0"/>
              </a:spcBef>
              <a:spcAft>
                <a:spcPts val="0"/>
              </a:spcAft>
              <a:buSzPts val="1120"/>
              <a:buNone/>
              <a:defRPr sz="1400">
                <a:solidFill>
                  <a:srgbClr val="777777"/>
                </a:solidFill>
              </a:defRPr>
            </a:lvl1pPr>
            <a:lvl2pPr indent="-304800" lvl="1" marL="914400" algn="l">
              <a:lnSpc>
                <a:spcPct val="100000"/>
              </a:lnSpc>
              <a:spcBef>
                <a:spcPts val="550"/>
              </a:spcBef>
              <a:spcAft>
                <a:spcPts val="0"/>
              </a:spcAft>
              <a:buSzPts val="1200"/>
              <a:buChar char="◦"/>
              <a:defRPr sz="1200"/>
            </a:lvl2pPr>
            <a:lvl3pPr indent="-292100" lvl="2" marL="1371600" algn="l">
              <a:lnSpc>
                <a:spcPct val="100000"/>
              </a:lnSpc>
              <a:spcBef>
                <a:spcPts val="200"/>
              </a:spcBef>
              <a:spcAft>
                <a:spcPts val="0"/>
              </a:spcAft>
              <a:buSzPts val="1000"/>
              <a:buChar char="●"/>
              <a:defRPr sz="1000"/>
            </a:lvl3pPr>
            <a:lvl4pPr indent="-285750" lvl="3" marL="1828800" algn="l">
              <a:lnSpc>
                <a:spcPct val="100000"/>
              </a:lnSpc>
              <a:spcBef>
                <a:spcPts val="180"/>
              </a:spcBef>
              <a:spcAft>
                <a:spcPts val="0"/>
              </a:spcAft>
              <a:buSzPts val="900"/>
              <a:buChar char="●"/>
              <a:defRPr sz="900"/>
            </a:lvl4pPr>
            <a:lvl5pPr indent="-285750" lvl="4" marL="2286000" algn="l">
              <a:lnSpc>
                <a:spcPct val="100000"/>
              </a:lnSpc>
              <a:spcBef>
                <a:spcPts val="180"/>
              </a:spcBef>
              <a:spcAft>
                <a:spcPts val="0"/>
              </a:spcAft>
              <a:buSzPts val="900"/>
              <a:buChar char="●"/>
              <a:defRPr sz="900"/>
            </a:lvl5pPr>
            <a:lvl6pPr indent="-342900" lvl="5" marL="2743200" algn="l">
              <a:lnSpc>
                <a:spcPct val="100000"/>
              </a:lnSpc>
              <a:spcBef>
                <a:spcPts val="360"/>
              </a:spcBef>
              <a:spcAft>
                <a:spcPts val="0"/>
              </a:spcAft>
              <a:buSzPts val="1800"/>
              <a:buChar char="●"/>
              <a:defRPr/>
            </a:lvl6pPr>
            <a:lvl7pPr indent="-342900" lvl="6" marL="3200400" algn="l">
              <a:lnSpc>
                <a:spcPct val="100000"/>
              </a:lnSpc>
              <a:spcBef>
                <a:spcPts val="360"/>
              </a:spcBef>
              <a:spcAft>
                <a:spcPts val="0"/>
              </a:spcAft>
              <a:buSzPts val="1800"/>
              <a:buChar char="●"/>
              <a:defRPr/>
            </a:lvl7pPr>
            <a:lvl8pPr indent="-342900" lvl="7" marL="3657600" algn="l">
              <a:lnSpc>
                <a:spcPct val="100000"/>
              </a:lnSpc>
              <a:spcBef>
                <a:spcPts val="360"/>
              </a:spcBef>
              <a:spcAft>
                <a:spcPts val="0"/>
              </a:spcAft>
              <a:buSzPts val="1800"/>
              <a:buChar char="●"/>
              <a:defRPr/>
            </a:lvl8pPr>
            <a:lvl9pPr indent="-342900" lvl="8" marL="4114800" algn="l">
              <a:lnSpc>
                <a:spcPct val="100000"/>
              </a:lnSpc>
              <a:spcBef>
                <a:spcPts val="360"/>
              </a:spcBef>
              <a:spcAft>
                <a:spcPts val="0"/>
              </a:spcAft>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rotWithShape="1">
          <a:blip r:embed="rId1">
            <a:alphaModFix/>
          </a:blip>
          <a:tile algn="tl" flip="xy" tx="0" sx="90000" ty="0" sy="90000"/>
        </a:blipFill>
      </p:bgPr>
    </p:bg>
    <p:spTree>
      <p:nvGrpSpPr>
        <p:cNvPr id="9" name="Shape 9"/>
        <p:cNvGrpSpPr/>
        <p:nvPr/>
      </p:nvGrpSpPr>
      <p:grpSpPr>
        <a:xfrm>
          <a:off x="0" y="0"/>
          <a:ext cx="0" cy="0"/>
          <a:chOff x="0" y="0"/>
          <a:chExt cx="0" cy="0"/>
        </a:xfrm>
      </p:grpSpPr>
      <p:sp>
        <p:nvSpPr>
          <p:cNvPr id="10" name="Google Shape;10;p1"/>
          <p:cNvSpPr/>
          <p:nvPr/>
        </p:nvSpPr>
        <p:spPr>
          <a:xfrm>
            <a:off x="-815927" y="-815922"/>
            <a:ext cx="1638887" cy="1638887"/>
          </a:xfrm>
          <a:prstGeom prst="pie">
            <a:avLst>
              <a:gd fmla="val 0" name="adj1"/>
              <a:gd fmla="val 5402120" name="adj2"/>
            </a:avLst>
          </a:prstGeom>
          <a:solidFill>
            <a:srgbClr val="FEF9F3">
              <a:alpha val="32941"/>
            </a:srgbClr>
          </a:solidFill>
          <a:ln cap="rnd" cmpd="sng" w="9525">
            <a:solidFill>
              <a:srgbClr val="D1C19D"/>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1" name="Google Shape;11;p1"/>
          <p:cNvSpPr/>
          <p:nvPr/>
        </p:nvSpPr>
        <p:spPr>
          <a:xfrm>
            <a:off x="168816" y="21102"/>
            <a:ext cx="1702191" cy="1702191"/>
          </a:xfrm>
          <a:prstGeom prst="ellipse">
            <a:avLst/>
          </a:prstGeom>
          <a:noFill/>
          <a:ln cap="rnd" cmpd="sng" w="27300">
            <a:solidFill>
              <a:srgbClr val="FFF5DB"/>
            </a:solidFill>
            <a:prstDash val="solid"/>
            <a:round/>
            <a:headEnd len="sm" w="sm" type="none"/>
            <a:tailEnd len="sm" w="sm" type="none"/>
          </a:ln>
          <a:effectLst>
            <a:outerShdw blurRad="25400" rotWithShape="0" algn="tl" dir="5400000" dist="25400">
              <a:srgbClr val="ADA48C">
                <a:alpha val="8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2" name="Google Shape;12;p1"/>
          <p:cNvSpPr/>
          <p:nvPr/>
        </p:nvSpPr>
        <p:spPr>
          <a:xfrm rot="2315675">
            <a:off x="182881" y="1055077"/>
            <a:ext cx="1125717" cy="1102624"/>
          </a:xfrm>
          <a:prstGeom prst="donut">
            <a:avLst>
              <a:gd fmla="val 11833" name="adj"/>
            </a:avLst>
          </a:prstGeom>
          <a:gradFill>
            <a:gsLst>
              <a:gs pos="0">
                <a:srgbClr val="FEFBF4">
                  <a:alpha val="69803"/>
                </a:srgbClr>
              </a:gs>
              <a:gs pos="70000">
                <a:srgbClr val="FFFDF8">
                  <a:alpha val="54901"/>
                </a:srgbClr>
              </a:gs>
              <a:gs pos="100000">
                <a:srgbClr val="EDCF8C">
                  <a:alpha val="60000"/>
                </a:srgbClr>
              </a:gs>
            </a:gsLst>
            <a:path path="circle">
              <a:fillToRect b="100%" r="100%"/>
            </a:path>
            <a:tileRect l="-100%" t="-100%"/>
          </a:gradFill>
          <a:ln cap="rnd" cmpd="sng" w="9525">
            <a:solidFill>
              <a:srgbClr val="C5B390"/>
            </a:solidFill>
            <a:prstDash val="solid"/>
            <a:round/>
            <a:headEnd len="sm" w="sm" type="none"/>
            <a:tailEnd len="sm" w="sm" type="none"/>
          </a:ln>
          <a:effectLst>
            <a:outerShdw blurRad="12700" rotWithShape="0" algn="tl" dir="4500000" dist="15000">
              <a:srgbClr val="564E4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3" name="Google Shape;13;p1"/>
          <p:cNvSpPr/>
          <p:nvPr/>
        </p:nvSpPr>
        <p:spPr>
          <a:xfrm>
            <a:off x="1012873" y="-54"/>
            <a:ext cx="8131127" cy="685805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
        <p:nvSpPr>
          <p:cNvPr id="14" name="Google Shape;14;p1"/>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rgbClr val="562214"/>
              </a:buClr>
              <a:buSzPts val="4300"/>
              <a:buFont typeface="Gill Sans"/>
              <a:buNone/>
              <a:defRPr b="0" i="0" sz="4300" u="none" cap="none" strike="noStrike">
                <a:solidFill>
                  <a:srgbClr val="562214"/>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Google Shape;15;p1"/>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lstStyle>
            <a:lvl1pPr indent="-391160" lvl="0" marL="457200" marR="0" rtl="0" algn="l">
              <a:lnSpc>
                <a:spcPct val="100000"/>
              </a:lnSpc>
              <a:spcBef>
                <a:spcPts val="600"/>
              </a:spcBef>
              <a:spcAft>
                <a:spcPts val="0"/>
              </a:spcAft>
              <a:buClr>
                <a:schemeClr val="accent1"/>
              </a:buClr>
              <a:buSzPts val="2560"/>
              <a:buFont typeface="Noto Sans Symbols"/>
              <a:buChar char="⚫"/>
              <a:defRPr b="0" i="0" sz="3200" u="none" cap="none" strike="noStrike">
                <a:solidFill>
                  <a:schemeClr val="dk1"/>
                </a:solidFill>
                <a:latin typeface="Gill Sans"/>
                <a:ea typeface="Gill Sans"/>
                <a:cs typeface="Gill Sans"/>
                <a:sym typeface="Gill Sans"/>
              </a:defRPr>
            </a:lvl1pPr>
            <a:lvl2pPr indent="-406400" lvl="1" marL="914400" marR="0" rtl="0" algn="l">
              <a:lnSpc>
                <a:spcPct val="100000"/>
              </a:lnSpc>
              <a:spcBef>
                <a:spcPts val="550"/>
              </a:spcBef>
              <a:spcAft>
                <a:spcPts val="0"/>
              </a:spcAft>
              <a:buClr>
                <a:schemeClr val="accent1"/>
              </a:buClr>
              <a:buSzPts val="2800"/>
              <a:buFont typeface="Verdana"/>
              <a:buChar char="◦"/>
              <a:defRPr b="0" i="0" sz="2800" u="none" cap="none" strike="noStrike">
                <a:solidFill>
                  <a:schemeClr val="dk1"/>
                </a:solidFill>
                <a:latin typeface="Gill Sans"/>
                <a:ea typeface="Gill Sans"/>
                <a:cs typeface="Gill Sans"/>
                <a:sym typeface="Gill Sans"/>
              </a:defRPr>
            </a:lvl2pPr>
            <a:lvl3pPr indent="-381000" lvl="2" marL="1371600" marR="0" rtl="0" algn="l">
              <a:lnSpc>
                <a:spcPct val="100000"/>
              </a:lnSpc>
              <a:spcBef>
                <a:spcPts val="480"/>
              </a:spcBef>
              <a:spcAft>
                <a:spcPts val="0"/>
              </a:spcAft>
              <a:buClr>
                <a:schemeClr val="accent2"/>
              </a:buClr>
              <a:buSzPts val="2400"/>
              <a:buFont typeface="Noto Sans Symbols"/>
              <a:buChar char="●"/>
              <a:defRPr b="0" i="0" sz="2400" u="none" cap="none" strike="noStrike">
                <a:solidFill>
                  <a:schemeClr val="dk1"/>
                </a:solidFill>
                <a:latin typeface="Gill Sans"/>
                <a:ea typeface="Gill Sans"/>
                <a:cs typeface="Gill Sans"/>
                <a:sym typeface="Gill Sans"/>
              </a:defRPr>
            </a:lvl3pPr>
            <a:lvl4pPr indent="-355600" lvl="3" marL="1828800" marR="0" rtl="0" algn="l">
              <a:lnSpc>
                <a:spcPct val="100000"/>
              </a:lnSpc>
              <a:spcBef>
                <a:spcPts val="400"/>
              </a:spcBef>
              <a:spcAft>
                <a:spcPts val="0"/>
              </a:spcAft>
              <a:buClr>
                <a:schemeClr val="accent3"/>
              </a:buClr>
              <a:buSzPts val="2000"/>
              <a:buFont typeface="Noto Sans Symbols"/>
              <a:buChar char="●"/>
              <a:defRPr b="0" i="0" sz="2000" u="none" cap="none" strike="noStrike">
                <a:solidFill>
                  <a:schemeClr val="dk1"/>
                </a:solidFill>
                <a:latin typeface="Gill Sans"/>
                <a:ea typeface="Gill Sans"/>
                <a:cs typeface="Gill Sans"/>
                <a:sym typeface="Gill Sans"/>
              </a:defRPr>
            </a:lvl4pPr>
            <a:lvl5pPr indent="-355600" lvl="4" marL="2286000" marR="0" rtl="0" algn="l">
              <a:lnSpc>
                <a:spcPct val="100000"/>
              </a:lnSpc>
              <a:spcBef>
                <a:spcPts val="400"/>
              </a:spcBef>
              <a:spcAft>
                <a:spcPts val="0"/>
              </a:spcAft>
              <a:buClr>
                <a:schemeClr val="accent4"/>
              </a:buClr>
              <a:buSzPts val="2000"/>
              <a:buFont typeface="Noto Sans Symbols"/>
              <a:buChar char="●"/>
              <a:defRPr b="0" i="0" sz="2000" u="none" cap="none" strike="noStrike">
                <a:solidFill>
                  <a:schemeClr val="dk1"/>
                </a:solidFill>
                <a:latin typeface="Gill Sans"/>
                <a:ea typeface="Gill Sans"/>
                <a:cs typeface="Gill Sans"/>
                <a:sym typeface="Gill Sans"/>
              </a:defRPr>
            </a:lvl5pPr>
            <a:lvl6pPr indent="-355600" lvl="5" marL="2743200" marR="0" rtl="0" algn="l">
              <a:lnSpc>
                <a:spcPct val="100000"/>
              </a:lnSpc>
              <a:spcBef>
                <a:spcPts val="400"/>
              </a:spcBef>
              <a:spcAft>
                <a:spcPts val="0"/>
              </a:spcAft>
              <a:buClr>
                <a:schemeClr val="accent5"/>
              </a:buClr>
              <a:buSzPts val="2000"/>
              <a:buFont typeface="Noto Sans Symbols"/>
              <a:buChar char="●"/>
              <a:defRPr b="0" i="0" sz="2000" u="none" cap="none" strike="noStrike">
                <a:solidFill>
                  <a:schemeClr val="dk1"/>
                </a:solidFill>
                <a:latin typeface="Gill Sans"/>
                <a:ea typeface="Gill Sans"/>
                <a:cs typeface="Gill Sans"/>
                <a:sym typeface="Gill Sans"/>
              </a:defRPr>
            </a:lvl6pPr>
            <a:lvl7pPr indent="-355600" lvl="6" marL="32004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7pPr>
            <a:lvl8pPr indent="-355600" lvl="7" marL="36576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8pPr>
            <a:lvl9pPr indent="-355600" lvl="8" marL="4114800" marR="0" rtl="0" algn="l">
              <a:lnSpc>
                <a:spcPct val="100000"/>
              </a:lnSpc>
              <a:spcBef>
                <a:spcPts val="400"/>
              </a:spcBef>
              <a:spcAft>
                <a:spcPts val="0"/>
              </a:spcAft>
              <a:buClr>
                <a:schemeClr val="accent6"/>
              </a:buClr>
              <a:buSzPts val="2000"/>
              <a:buFont typeface="Noto Sans Symbols"/>
              <a:buChar char="●"/>
              <a:defRPr b="0" i="0" sz="2000" u="none" cap="none" strike="noStrike">
                <a:solidFill>
                  <a:schemeClr val="dk1"/>
                </a:solidFill>
                <a:latin typeface="Gill Sans"/>
                <a:ea typeface="Gill Sans"/>
                <a:cs typeface="Gill Sans"/>
                <a:sym typeface="Gill Sans"/>
              </a:defRPr>
            </a:lvl9pPr>
          </a:lstStyle>
          <a:p/>
        </p:txBody>
      </p:sp>
      <p:sp>
        <p:nvSpPr>
          <p:cNvPr id="16" name="Google Shape;16;p1"/>
          <p:cNvSpPr txBox="1"/>
          <p:nvPr>
            <p:ph idx="10" type="dt"/>
          </p:nvPr>
        </p:nvSpPr>
        <p:spPr>
          <a:xfrm>
            <a:off x="3581400" y="6305550"/>
            <a:ext cx="2133600" cy="476250"/>
          </a:xfrm>
          <a:prstGeom prst="rect">
            <a:avLst/>
          </a:prstGeom>
          <a:noFill/>
          <a:ln>
            <a:noFill/>
          </a:ln>
        </p:spPr>
        <p:txBody>
          <a:bodyPr anchorCtr="0" anchor="b" bIns="45700" lIns="91425" spcFirstLastPara="1" rIns="91425" wrap="square" tIns="45700"/>
          <a:lstStyle>
            <a:lvl1pPr lvl="0" marR="0" rtl="0" algn="r">
              <a:spcBef>
                <a:spcPts val="0"/>
              </a:spcBef>
              <a:spcAft>
                <a:spcPts val="0"/>
              </a:spcAft>
              <a:buSzPts val="1400"/>
              <a:buNone/>
              <a:defRPr b="0" i="0" sz="1200" u="none" cap="none" strike="noStrike">
                <a:solidFill>
                  <a:srgbClr val="B3A787"/>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7" name="Google Shape;17;p1"/>
          <p:cNvSpPr txBox="1"/>
          <p:nvPr>
            <p:ph idx="11" type="ftr"/>
          </p:nvPr>
        </p:nvSpPr>
        <p:spPr>
          <a:xfrm>
            <a:off x="5715000" y="6305550"/>
            <a:ext cx="2895600" cy="47625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rgbClr val="B3A787"/>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8" name="Google Shape;18;p1"/>
          <p:cNvSpPr txBox="1"/>
          <p:nvPr>
            <p:ph idx="12" type="sldNum"/>
          </p:nvPr>
        </p:nvSpPr>
        <p:spPr>
          <a:xfrm>
            <a:off x="8613648" y="6305550"/>
            <a:ext cx="457200" cy="476250"/>
          </a:xfrm>
          <a:prstGeom prst="rect">
            <a:avLst/>
          </a:prstGeom>
          <a:noFill/>
          <a:ln>
            <a:noFill/>
          </a:ln>
        </p:spPr>
        <p:txBody>
          <a:bodyPr anchorCtr="0" anchor="b" bIns="45700" lIns="91425" spcFirstLastPara="1" rIns="91425" wrap="square" tIns="45700">
            <a:noAutofit/>
          </a:bodyPr>
          <a:lstStyle>
            <a:lvl1pPr indent="0" lvl="0" marL="0" marR="0" rtl="0" algn="ctr">
              <a:spcBef>
                <a:spcPts val="0"/>
              </a:spcBef>
              <a:buNone/>
              <a:defRPr b="0" i="0" sz="1200" u="none" cap="none" strike="noStrike">
                <a:solidFill>
                  <a:srgbClr val="B3A787"/>
                </a:solidFill>
                <a:latin typeface="Gill Sans"/>
                <a:ea typeface="Gill Sans"/>
                <a:cs typeface="Gill Sans"/>
                <a:sym typeface="Gill Sans"/>
              </a:defRPr>
            </a:lvl1pPr>
            <a:lvl2pPr indent="0" lvl="1" marL="0" marR="0" rtl="0" algn="ctr">
              <a:spcBef>
                <a:spcPts val="0"/>
              </a:spcBef>
              <a:buNone/>
              <a:defRPr b="0" i="0" sz="1200" u="none" cap="none" strike="noStrike">
                <a:solidFill>
                  <a:srgbClr val="B3A787"/>
                </a:solidFill>
                <a:latin typeface="Gill Sans"/>
                <a:ea typeface="Gill Sans"/>
                <a:cs typeface="Gill Sans"/>
                <a:sym typeface="Gill Sans"/>
              </a:defRPr>
            </a:lvl2pPr>
            <a:lvl3pPr indent="0" lvl="2" marL="0" marR="0" rtl="0" algn="ctr">
              <a:spcBef>
                <a:spcPts val="0"/>
              </a:spcBef>
              <a:buNone/>
              <a:defRPr b="0" i="0" sz="1200" u="none" cap="none" strike="noStrike">
                <a:solidFill>
                  <a:srgbClr val="B3A787"/>
                </a:solidFill>
                <a:latin typeface="Gill Sans"/>
                <a:ea typeface="Gill Sans"/>
                <a:cs typeface="Gill Sans"/>
                <a:sym typeface="Gill Sans"/>
              </a:defRPr>
            </a:lvl3pPr>
            <a:lvl4pPr indent="0" lvl="3" marL="0" marR="0" rtl="0" algn="ctr">
              <a:spcBef>
                <a:spcPts val="0"/>
              </a:spcBef>
              <a:buNone/>
              <a:defRPr b="0" i="0" sz="1200" u="none" cap="none" strike="noStrike">
                <a:solidFill>
                  <a:srgbClr val="B3A787"/>
                </a:solidFill>
                <a:latin typeface="Gill Sans"/>
                <a:ea typeface="Gill Sans"/>
                <a:cs typeface="Gill Sans"/>
                <a:sym typeface="Gill Sans"/>
              </a:defRPr>
            </a:lvl4pPr>
            <a:lvl5pPr indent="0" lvl="4" marL="0" marR="0" rtl="0" algn="ctr">
              <a:spcBef>
                <a:spcPts val="0"/>
              </a:spcBef>
              <a:buNone/>
              <a:defRPr b="0" i="0" sz="1200" u="none" cap="none" strike="noStrike">
                <a:solidFill>
                  <a:srgbClr val="B3A787"/>
                </a:solidFill>
                <a:latin typeface="Gill Sans"/>
                <a:ea typeface="Gill Sans"/>
                <a:cs typeface="Gill Sans"/>
                <a:sym typeface="Gill Sans"/>
              </a:defRPr>
            </a:lvl5pPr>
            <a:lvl6pPr indent="0" lvl="5" marL="0" marR="0" rtl="0" algn="ctr">
              <a:spcBef>
                <a:spcPts val="0"/>
              </a:spcBef>
              <a:buNone/>
              <a:defRPr b="0" i="0" sz="1200" u="none" cap="none" strike="noStrike">
                <a:solidFill>
                  <a:srgbClr val="B3A787"/>
                </a:solidFill>
                <a:latin typeface="Gill Sans"/>
                <a:ea typeface="Gill Sans"/>
                <a:cs typeface="Gill Sans"/>
                <a:sym typeface="Gill Sans"/>
              </a:defRPr>
            </a:lvl6pPr>
            <a:lvl7pPr indent="0" lvl="6" marL="0" marR="0" rtl="0" algn="ctr">
              <a:spcBef>
                <a:spcPts val="0"/>
              </a:spcBef>
              <a:buNone/>
              <a:defRPr b="0" i="0" sz="1200" u="none" cap="none" strike="noStrike">
                <a:solidFill>
                  <a:srgbClr val="B3A787"/>
                </a:solidFill>
                <a:latin typeface="Gill Sans"/>
                <a:ea typeface="Gill Sans"/>
                <a:cs typeface="Gill Sans"/>
                <a:sym typeface="Gill Sans"/>
              </a:defRPr>
            </a:lvl7pPr>
            <a:lvl8pPr indent="0" lvl="7" marL="0" marR="0" rtl="0" algn="ctr">
              <a:spcBef>
                <a:spcPts val="0"/>
              </a:spcBef>
              <a:buNone/>
              <a:defRPr b="0" i="0" sz="1200" u="none" cap="none" strike="noStrike">
                <a:solidFill>
                  <a:srgbClr val="B3A787"/>
                </a:solidFill>
                <a:latin typeface="Gill Sans"/>
                <a:ea typeface="Gill Sans"/>
                <a:cs typeface="Gill Sans"/>
                <a:sym typeface="Gill Sans"/>
              </a:defRPr>
            </a:lvl8pPr>
            <a:lvl9pPr indent="0" lvl="8" marL="0" marR="0" rtl="0" algn="ctr">
              <a:spcBef>
                <a:spcPts val="0"/>
              </a:spcBef>
              <a:buNone/>
              <a:defRPr b="0" i="0" sz="1200" u="none" cap="none" strike="noStrike">
                <a:solidFill>
                  <a:srgbClr val="B3A787"/>
                </a:solidFill>
                <a:latin typeface="Gill Sans"/>
                <a:ea typeface="Gill Sans"/>
                <a:cs typeface="Gill Sans"/>
                <a:sym typeface="Gill Sans"/>
              </a:defRPr>
            </a:lvl9pPr>
          </a:lstStyle>
          <a:p>
            <a:pPr indent="0" lvl="0" marL="0" rtl="0" algn="ctr">
              <a:spcBef>
                <a:spcPts val="0"/>
              </a:spcBef>
              <a:spcAft>
                <a:spcPts val="0"/>
              </a:spcAft>
              <a:buNone/>
            </a:pPr>
            <a:fld id="{00000000-1234-1234-1234-123412341234}" type="slidenum">
              <a:rPr lang="en-US"/>
              <a:t>‹#›</a:t>
            </a:fld>
            <a:endParaRPr/>
          </a:p>
        </p:txBody>
      </p:sp>
      <p:sp>
        <p:nvSpPr>
          <p:cNvPr id="19" name="Google Shape;19;p1"/>
          <p:cNvSpPr/>
          <p:nvPr/>
        </p:nvSpPr>
        <p:spPr>
          <a:xfrm>
            <a:off x="1014984" y="-54"/>
            <a:ext cx="73152" cy="6858054"/>
          </a:xfrm>
          <a:prstGeom prst="rect">
            <a:avLst/>
          </a:prstGeom>
          <a:solidFill>
            <a:schemeClr val="lt1"/>
          </a:solidFill>
          <a:ln>
            <a:noFill/>
          </a:ln>
          <a:effectLst>
            <a:outerShdw blurRad="38550" rotWithShape="0" algn="tl" dir="10800000" dist="38000">
              <a:srgbClr val="6F6A5F">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Gill Sans"/>
              <a:ea typeface="Gill Sans"/>
              <a:cs typeface="Gill Sans"/>
              <a:sym typeface="Gill Sans"/>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mccarty.org/" TargetMode="External"/><Relationship Id="rId4" Type="http://schemas.openxmlformats.org/officeDocument/2006/relationships/hyperlink" Target="http://www.ipsd.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ipsd.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3"/>
          <p:cNvSpPr txBox="1"/>
          <p:nvPr>
            <p:ph type="ctrTitle"/>
          </p:nvPr>
        </p:nvSpPr>
        <p:spPr>
          <a:xfrm>
            <a:off x="1432560" y="359898"/>
            <a:ext cx="7406640" cy="1472184"/>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Kindergarten Orientation</a:t>
            </a:r>
            <a:endParaRPr sz="5400"/>
          </a:p>
        </p:txBody>
      </p:sp>
      <p:sp>
        <p:nvSpPr>
          <p:cNvPr id="105" name="Google Shape;105;p13"/>
          <p:cNvSpPr txBox="1"/>
          <p:nvPr>
            <p:ph idx="1" type="subTitle"/>
          </p:nvPr>
        </p:nvSpPr>
        <p:spPr>
          <a:xfrm>
            <a:off x="1295400" y="3124200"/>
            <a:ext cx="7406640" cy="1752600"/>
          </a:xfrm>
          <a:prstGeom prst="rect">
            <a:avLst/>
          </a:prstGeom>
          <a:noFill/>
          <a:ln>
            <a:noFill/>
          </a:ln>
        </p:spPr>
        <p:txBody>
          <a:bodyPr anchorCtr="0" anchor="t" bIns="45700" lIns="91425" spcFirstLastPara="1" rIns="91425" wrap="square" tIns="0">
            <a:noAutofit/>
          </a:bodyPr>
          <a:lstStyle/>
          <a:p>
            <a:pPr indent="0" lvl="0" marL="27432" rtl="0" algn="ctr">
              <a:lnSpc>
                <a:spcPct val="100000"/>
              </a:lnSpc>
              <a:spcBef>
                <a:spcPts val="0"/>
              </a:spcBef>
              <a:spcAft>
                <a:spcPts val="0"/>
              </a:spcAft>
              <a:buSzPts val="3840"/>
              <a:buNone/>
            </a:pPr>
            <a:r>
              <a:rPr lang="en-US" sz="4800"/>
              <a:t>McCarty Elementary School</a:t>
            </a:r>
            <a:endParaRPr/>
          </a:p>
          <a:p>
            <a:pPr indent="0" lvl="0" marL="27432" rtl="0" algn="ctr">
              <a:lnSpc>
                <a:spcPct val="100000"/>
              </a:lnSpc>
              <a:spcBef>
                <a:spcPts val="600"/>
              </a:spcBef>
              <a:spcAft>
                <a:spcPts val="0"/>
              </a:spcAft>
              <a:buSzPts val="3840"/>
              <a:buNone/>
            </a:pPr>
            <a:r>
              <a:rPr lang="en-US" sz="4800"/>
              <a:t>April 10</a:t>
            </a:r>
            <a:r>
              <a:rPr lang="en-US" sz="4800"/>
              <a:t>, 2019</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22"/>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School Lunch</a:t>
            </a:r>
            <a:endParaRPr sz="5400"/>
          </a:p>
        </p:txBody>
      </p:sp>
      <p:sp>
        <p:nvSpPr>
          <p:cNvPr id="161" name="Google Shape;161;p22"/>
          <p:cNvSpPr txBox="1"/>
          <p:nvPr>
            <p:ph idx="1" type="body"/>
          </p:nvPr>
        </p:nvSpPr>
        <p:spPr>
          <a:xfrm>
            <a:off x="1435608" y="1219200"/>
            <a:ext cx="7498080" cy="50292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176"/>
              <a:buNone/>
            </a:pPr>
            <a:r>
              <a:rPr lang="en-US" sz="2720"/>
              <a:t>School lunch is an option provided by, Organic Life.   All menus are planned based on USDA guidelines and offer nutritional information. Daily fresh fruit and vegetable choices are offered.</a:t>
            </a:r>
            <a:endParaRPr/>
          </a:p>
          <a:p>
            <a:pPr indent="0" lvl="0" marL="0" rtl="0" algn="l">
              <a:lnSpc>
                <a:spcPct val="90000"/>
              </a:lnSpc>
              <a:spcBef>
                <a:spcPts val="600"/>
              </a:spcBef>
              <a:spcAft>
                <a:spcPts val="0"/>
              </a:spcAft>
              <a:buSzPts val="884"/>
              <a:buNone/>
            </a:pPr>
            <a:r>
              <a:t/>
            </a:r>
            <a:endParaRPr sz="1105"/>
          </a:p>
          <a:p>
            <a:pPr indent="0" lvl="0" marL="0" rtl="0" algn="l">
              <a:lnSpc>
                <a:spcPct val="90000"/>
              </a:lnSpc>
              <a:spcBef>
                <a:spcPts val="600"/>
              </a:spcBef>
              <a:spcAft>
                <a:spcPts val="0"/>
              </a:spcAft>
              <a:buSzPts val="884"/>
              <a:buNone/>
            </a:pPr>
            <a:r>
              <a:t/>
            </a:r>
            <a:endParaRPr sz="1105"/>
          </a:p>
          <a:p>
            <a:pPr indent="-457200" lvl="0" marL="457200" rtl="0" algn="l">
              <a:lnSpc>
                <a:spcPct val="90000"/>
              </a:lnSpc>
              <a:spcBef>
                <a:spcPts val="600"/>
              </a:spcBef>
              <a:spcAft>
                <a:spcPts val="0"/>
              </a:spcAft>
              <a:buSzPts val="2176"/>
              <a:buFont typeface="Noto Sans Symbols"/>
              <a:buChar char="⮚"/>
            </a:pPr>
            <a:r>
              <a:rPr lang="en-US" sz="2720"/>
              <a:t>Menus are available online by clicking the “School Lunch Program” icon on our website </a:t>
            </a:r>
            <a:r>
              <a:rPr lang="en-US" sz="2720" u="sng">
                <a:solidFill>
                  <a:schemeClr val="hlink"/>
                </a:solidFill>
                <a:hlinkClick r:id="rId3"/>
              </a:rPr>
              <a:t>http://mccarty.org</a:t>
            </a:r>
            <a:r>
              <a:rPr lang="en-US" sz="2720"/>
              <a:t> </a:t>
            </a:r>
            <a:endParaRPr/>
          </a:p>
          <a:p>
            <a:pPr indent="0" lvl="0" marL="0" rtl="0" algn="l">
              <a:lnSpc>
                <a:spcPct val="90000"/>
              </a:lnSpc>
              <a:spcBef>
                <a:spcPts val="600"/>
              </a:spcBef>
              <a:spcAft>
                <a:spcPts val="0"/>
              </a:spcAft>
              <a:buSzPts val="2176"/>
              <a:buNone/>
            </a:pPr>
            <a:r>
              <a:t/>
            </a:r>
            <a:endParaRPr sz="2720"/>
          </a:p>
          <a:p>
            <a:pPr indent="-457200" lvl="0" marL="457200" rtl="0" algn="l">
              <a:lnSpc>
                <a:spcPct val="90000"/>
              </a:lnSpc>
              <a:spcBef>
                <a:spcPts val="600"/>
              </a:spcBef>
              <a:spcAft>
                <a:spcPts val="0"/>
              </a:spcAft>
              <a:buSzPts val="2176"/>
              <a:buFont typeface="Noto Sans Symbols"/>
              <a:buChar char="⮚"/>
            </a:pPr>
            <a:r>
              <a:rPr lang="en-US" sz="2720"/>
              <a:t>Applications for free lunch availability are usually available online at </a:t>
            </a:r>
            <a:r>
              <a:rPr lang="en-US" sz="2720" u="sng">
                <a:solidFill>
                  <a:schemeClr val="hlink"/>
                </a:solidFill>
                <a:hlinkClick r:id="rId4"/>
              </a:rPr>
              <a:t>http://ipsd.org.</a:t>
            </a:r>
            <a:r>
              <a:rPr lang="en-US" sz="2720"/>
              <a:t> after August 1st.</a:t>
            </a:r>
            <a:endParaRPr/>
          </a:p>
          <a:p>
            <a:pPr indent="0" lvl="0" marL="0" rtl="0" algn="l">
              <a:lnSpc>
                <a:spcPct val="90000"/>
              </a:lnSpc>
              <a:spcBef>
                <a:spcPts val="600"/>
              </a:spcBef>
              <a:spcAft>
                <a:spcPts val="0"/>
              </a:spcAft>
              <a:buSzPts val="2176"/>
              <a:buNone/>
            </a:pPr>
            <a:r>
              <a:t/>
            </a:r>
            <a:endParaRPr sz="272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3"/>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4300"/>
              <a:buFont typeface="Gill Sans"/>
              <a:buNone/>
            </a:pPr>
            <a:r>
              <a:rPr lang="en-US"/>
              <a:t>School Lunch</a:t>
            </a:r>
            <a:endParaRPr/>
          </a:p>
        </p:txBody>
      </p:sp>
      <p:sp>
        <p:nvSpPr>
          <p:cNvPr id="167" name="Google Shape;167;p23"/>
          <p:cNvSpPr txBox="1"/>
          <p:nvPr>
            <p:ph idx="1" type="body"/>
          </p:nvPr>
        </p:nvSpPr>
        <p:spPr>
          <a:xfrm>
            <a:off x="1435600" y="1447800"/>
            <a:ext cx="7498200" cy="5050800"/>
          </a:xfrm>
          <a:prstGeom prst="rect">
            <a:avLst/>
          </a:prstGeom>
          <a:noFill/>
          <a:ln>
            <a:noFill/>
          </a:ln>
        </p:spPr>
        <p:txBody>
          <a:bodyPr anchorCtr="0" anchor="t" bIns="45700" lIns="91425" spcFirstLastPara="1" rIns="91425" wrap="square" tIns="45700">
            <a:noAutofit/>
          </a:bodyPr>
          <a:lstStyle/>
          <a:p>
            <a:pPr indent="-283464" lvl="0" marL="365760" rtl="0" algn="l">
              <a:lnSpc>
                <a:spcPct val="80000"/>
              </a:lnSpc>
              <a:spcBef>
                <a:spcPts val="0"/>
              </a:spcBef>
              <a:spcAft>
                <a:spcPts val="0"/>
              </a:spcAft>
              <a:buSzPts val="1984"/>
              <a:buChar char="⚫"/>
            </a:pPr>
            <a:r>
              <a:rPr lang="en-US" sz="2480"/>
              <a:t>Students are given 35 minutes each day for lunch/recess.  Students are typically given 20 minutes to eat lunch and 15 minutes for recess.  These times are flexible while students are adjusting to Kindergarten.</a:t>
            </a:r>
            <a:endParaRPr/>
          </a:p>
          <a:p>
            <a:pPr indent="0" lvl="0" marL="82296" rtl="0" algn="l">
              <a:lnSpc>
                <a:spcPct val="80000"/>
              </a:lnSpc>
              <a:spcBef>
                <a:spcPts val="600"/>
              </a:spcBef>
              <a:spcAft>
                <a:spcPts val="0"/>
              </a:spcAft>
              <a:buSzPts val="1984"/>
              <a:buNone/>
            </a:pPr>
            <a:r>
              <a:t/>
            </a:r>
            <a:endParaRPr sz="2480"/>
          </a:p>
          <a:p>
            <a:pPr indent="-283464" lvl="0" marL="365760" rtl="0" algn="l">
              <a:lnSpc>
                <a:spcPct val="80000"/>
              </a:lnSpc>
              <a:spcBef>
                <a:spcPts val="600"/>
              </a:spcBef>
              <a:spcAft>
                <a:spcPts val="0"/>
              </a:spcAft>
              <a:buSzPts val="1984"/>
              <a:buChar char="⚫"/>
            </a:pPr>
            <a:r>
              <a:rPr lang="en-US" sz="2480"/>
              <a:t>Our PTA helps our lunchroom supervisors the first week of school during kindergarten lunch.  There is one supervisor per table.</a:t>
            </a:r>
            <a:endParaRPr/>
          </a:p>
          <a:p>
            <a:pPr indent="0" lvl="0" marL="82296" rtl="0" algn="l">
              <a:lnSpc>
                <a:spcPct val="80000"/>
              </a:lnSpc>
              <a:spcBef>
                <a:spcPts val="600"/>
              </a:spcBef>
              <a:spcAft>
                <a:spcPts val="0"/>
              </a:spcAft>
              <a:buSzPts val="1984"/>
              <a:buNone/>
            </a:pPr>
            <a:r>
              <a:t/>
            </a:r>
            <a:endParaRPr sz="2480"/>
          </a:p>
          <a:p>
            <a:pPr indent="-283464" lvl="0" marL="365760" rtl="0" algn="l">
              <a:lnSpc>
                <a:spcPct val="80000"/>
              </a:lnSpc>
              <a:spcBef>
                <a:spcPts val="600"/>
              </a:spcBef>
              <a:spcAft>
                <a:spcPts val="0"/>
              </a:spcAft>
              <a:buSzPts val="1984"/>
              <a:buChar char="⚫"/>
            </a:pPr>
            <a:r>
              <a:rPr lang="en-US" sz="2480"/>
              <a:t>Students may bring their lunch from home each day, may purchase milk only or a full hot lunch meal.</a:t>
            </a:r>
            <a:br>
              <a:rPr lang="en-US" sz="2480"/>
            </a:br>
            <a:endParaRPr sz="248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4"/>
          <p:cNvSpPr txBox="1"/>
          <p:nvPr>
            <p:ph type="title"/>
          </p:nvPr>
        </p:nvSpPr>
        <p:spPr>
          <a:xfrm>
            <a:off x="1313158" y="-12"/>
            <a:ext cx="7498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Parent Involvement</a:t>
            </a:r>
            <a:endParaRPr sz="5400"/>
          </a:p>
        </p:txBody>
      </p:sp>
      <p:sp>
        <p:nvSpPr>
          <p:cNvPr id="173" name="Google Shape;173;p24"/>
          <p:cNvSpPr txBox="1"/>
          <p:nvPr>
            <p:ph idx="1" type="body"/>
          </p:nvPr>
        </p:nvSpPr>
        <p:spPr>
          <a:xfrm>
            <a:off x="1061750" y="851700"/>
            <a:ext cx="8001000" cy="60063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496"/>
              <a:buNone/>
            </a:pPr>
            <a:r>
              <a:t/>
            </a:r>
            <a:endParaRPr sz="1870"/>
          </a:p>
          <a:p>
            <a:pPr indent="-457200" lvl="0" marL="457200" rtl="0" algn="l">
              <a:lnSpc>
                <a:spcPct val="80000"/>
              </a:lnSpc>
              <a:spcBef>
                <a:spcPts val="600"/>
              </a:spcBef>
              <a:spcAft>
                <a:spcPts val="0"/>
              </a:spcAft>
              <a:buSzPts val="1496"/>
              <a:buChar char="⚫"/>
            </a:pPr>
            <a:r>
              <a:rPr lang="en-US" sz="1870"/>
              <a:t>PTA Membership is important…</a:t>
            </a:r>
            <a:endParaRPr/>
          </a:p>
          <a:p>
            <a:pPr indent="-457200" lvl="0" marL="457200" rtl="0" algn="l">
              <a:lnSpc>
                <a:spcPct val="80000"/>
              </a:lnSpc>
              <a:spcBef>
                <a:spcPts val="600"/>
              </a:spcBef>
              <a:spcAft>
                <a:spcPts val="0"/>
              </a:spcAft>
              <a:buSzPts val="1496"/>
              <a:buChar char="⚫"/>
            </a:pPr>
            <a:r>
              <a:rPr lang="en-US" sz="1870"/>
              <a:t>Assisting in the classroom, helping the teacher with clerical tasks and special projects and working with small groups and individual students</a:t>
            </a:r>
            <a:endParaRPr sz="1870"/>
          </a:p>
          <a:p>
            <a:pPr indent="-457200" lvl="0" marL="457200" rtl="0" algn="l">
              <a:lnSpc>
                <a:spcPct val="80000"/>
              </a:lnSpc>
              <a:spcBef>
                <a:spcPts val="600"/>
              </a:spcBef>
              <a:spcAft>
                <a:spcPts val="0"/>
              </a:spcAft>
              <a:buSzPts val="1496"/>
              <a:buChar char="⚫"/>
            </a:pPr>
            <a:r>
              <a:rPr lang="en-US" sz="1870"/>
              <a:t>Volunteering in the Library Media Center (LMC)</a:t>
            </a:r>
            <a:endParaRPr/>
          </a:p>
          <a:p>
            <a:pPr indent="-457200" lvl="0" marL="457200" rtl="0" algn="l">
              <a:lnSpc>
                <a:spcPct val="80000"/>
              </a:lnSpc>
              <a:spcBef>
                <a:spcPts val="600"/>
              </a:spcBef>
              <a:spcAft>
                <a:spcPts val="0"/>
              </a:spcAft>
              <a:buSzPts val="1496"/>
              <a:buChar char="⚫"/>
            </a:pPr>
            <a:r>
              <a:rPr lang="en-US" sz="1870"/>
              <a:t>Reading with students</a:t>
            </a:r>
            <a:endParaRPr sz="1870"/>
          </a:p>
          <a:p>
            <a:pPr indent="-457200" lvl="0" marL="457200" rtl="0" algn="l">
              <a:lnSpc>
                <a:spcPct val="80000"/>
              </a:lnSpc>
              <a:spcBef>
                <a:spcPts val="600"/>
              </a:spcBef>
              <a:spcAft>
                <a:spcPts val="0"/>
              </a:spcAft>
              <a:buSzPts val="1496"/>
              <a:buChar char="⚫"/>
            </a:pPr>
            <a:r>
              <a:rPr lang="en-US" sz="1870"/>
              <a:t>Speaking to the class about an area of expertise that may be of interest and/or connected to the curriculum</a:t>
            </a:r>
            <a:endParaRPr sz="1870"/>
          </a:p>
          <a:p>
            <a:pPr indent="-457200" lvl="0" marL="457200" rtl="0" algn="l">
              <a:lnSpc>
                <a:spcPct val="80000"/>
              </a:lnSpc>
              <a:spcBef>
                <a:spcPts val="600"/>
              </a:spcBef>
              <a:spcAft>
                <a:spcPts val="0"/>
              </a:spcAft>
              <a:buSzPts val="1496"/>
              <a:buChar char="⚫"/>
            </a:pPr>
            <a:r>
              <a:rPr lang="en-US" sz="1870"/>
              <a:t>Chaperoning field trips</a:t>
            </a:r>
            <a:endParaRPr/>
          </a:p>
          <a:p>
            <a:pPr indent="-457200" lvl="0" marL="457200" rtl="0" algn="l">
              <a:lnSpc>
                <a:spcPct val="80000"/>
              </a:lnSpc>
              <a:spcBef>
                <a:spcPts val="600"/>
              </a:spcBef>
              <a:spcAft>
                <a:spcPts val="0"/>
              </a:spcAft>
              <a:buSzPts val="1496"/>
              <a:buChar char="⚫"/>
            </a:pPr>
            <a:r>
              <a:rPr lang="en-US" sz="1870"/>
              <a:t>Mustang Pride Dads</a:t>
            </a:r>
            <a:endParaRPr sz="1870"/>
          </a:p>
          <a:p>
            <a:pPr indent="-457200" lvl="0" marL="457200" rtl="0" algn="l">
              <a:lnSpc>
                <a:spcPct val="80000"/>
              </a:lnSpc>
              <a:spcBef>
                <a:spcPts val="600"/>
              </a:spcBef>
              <a:spcAft>
                <a:spcPts val="0"/>
              </a:spcAft>
              <a:buSzPts val="1496"/>
              <a:buChar char="⚫"/>
            </a:pPr>
            <a:r>
              <a:rPr lang="en-US" sz="1870"/>
              <a:t>Acting as an interpreter/translator</a:t>
            </a:r>
            <a:endParaRPr sz="1870"/>
          </a:p>
          <a:p>
            <a:pPr indent="0" lvl="0" marL="365760" rtl="0" algn="l">
              <a:lnSpc>
                <a:spcPct val="80000"/>
              </a:lnSpc>
              <a:spcBef>
                <a:spcPts val="600"/>
              </a:spcBef>
              <a:spcAft>
                <a:spcPts val="0"/>
              </a:spcAft>
              <a:buNone/>
            </a:pPr>
            <a:r>
              <a:t/>
            </a:r>
            <a:endParaRPr sz="1870"/>
          </a:p>
          <a:p>
            <a:pPr indent="0" lvl="0" marL="0" rtl="0" algn="l">
              <a:lnSpc>
                <a:spcPct val="80000"/>
              </a:lnSpc>
              <a:spcBef>
                <a:spcPts val="600"/>
              </a:spcBef>
              <a:spcAft>
                <a:spcPts val="0"/>
              </a:spcAft>
              <a:buSzPts val="1496"/>
              <a:buNone/>
            </a:pPr>
            <a:r>
              <a:rPr b="1" i="1" lang="en-US" sz="1870"/>
              <a:t>District 204  Parent  Groups</a:t>
            </a:r>
            <a:endParaRPr i="1" sz="1870"/>
          </a:p>
          <a:p>
            <a:pPr indent="0" lvl="0" marL="0" rtl="0" algn="l">
              <a:lnSpc>
                <a:spcPct val="80000"/>
              </a:lnSpc>
              <a:spcBef>
                <a:spcPts val="600"/>
              </a:spcBef>
              <a:spcAft>
                <a:spcPts val="0"/>
              </a:spcAft>
              <a:buSzPts val="1496"/>
              <a:buNone/>
            </a:pPr>
            <a:r>
              <a:rPr i="1" lang="en-US" sz="1870"/>
              <a:t>☛  Bilingual Parent Advisory Committee</a:t>
            </a:r>
            <a:endParaRPr/>
          </a:p>
          <a:p>
            <a:pPr indent="0" lvl="0" marL="0" rtl="0" algn="l">
              <a:lnSpc>
                <a:spcPct val="80000"/>
              </a:lnSpc>
              <a:spcBef>
                <a:spcPts val="600"/>
              </a:spcBef>
              <a:spcAft>
                <a:spcPts val="0"/>
              </a:spcAft>
              <a:buSzPts val="1496"/>
              <a:buNone/>
            </a:pPr>
            <a:r>
              <a:rPr i="1" lang="en-US" sz="1870"/>
              <a:t>☛  Indian Prairie Special Needs PTA</a:t>
            </a:r>
            <a:endParaRPr/>
          </a:p>
          <a:p>
            <a:pPr indent="0" lvl="0" marL="0" rtl="0" algn="l">
              <a:lnSpc>
                <a:spcPct val="80000"/>
              </a:lnSpc>
              <a:spcBef>
                <a:spcPts val="600"/>
              </a:spcBef>
              <a:spcAft>
                <a:spcPts val="0"/>
              </a:spcAft>
              <a:buSzPts val="1496"/>
              <a:buNone/>
            </a:pPr>
            <a:r>
              <a:rPr i="1" lang="en-US" sz="1870"/>
              <a:t>☛  Indian Prairie Parents Council  (IPPC)</a:t>
            </a:r>
            <a:endParaRPr/>
          </a:p>
          <a:p>
            <a:pPr indent="0" lvl="0" marL="0" rtl="0" algn="l">
              <a:lnSpc>
                <a:spcPct val="80000"/>
              </a:lnSpc>
              <a:spcBef>
                <a:spcPts val="600"/>
              </a:spcBef>
              <a:spcAft>
                <a:spcPts val="0"/>
              </a:spcAft>
              <a:buSzPts val="1496"/>
              <a:buNone/>
            </a:pPr>
            <a:r>
              <a:rPr i="1" lang="en-US" sz="1870"/>
              <a:t>☛  Parent Diversity Advisory Council (PDAC)</a:t>
            </a:r>
            <a:endParaRPr/>
          </a:p>
          <a:p>
            <a:pPr indent="0" lvl="0" marL="0" rtl="0" algn="l">
              <a:lnSpc>
                <a:spcPct val="80000"/>
              </a:lnSpc>
              <a:spcBef>
                <a:spcPts val="600"/>
              </a:spcBef>
              <a:spcAft>
                <a:spcPts val="0"/>
              </a:spcAft>
              <a:buSzPts val="1408"/>
              <a:buNone/>
            </a:pPr>
            <a:r>
              <a:t/>
            </a:r>
            <a:endParaRPr sz="176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5"/>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3870"/>
              <a:buFont typeface="Gill Sans"/>
              <a:buNone/>
            </a:pPr>
            <a:r>
              <a:rPr lang="en-US" sz="3870"/>
              <a:t>Thank you for coming and</a:t>
            </a:r>
            <a:br>
              <a:rPr lang="en-US" sz="3870"/>
            </a:br>
            <a:r>
              <a:rPr lang="en-US" sz="3870"/>
              <a:t>welcome to McCarty! </a:t>
            </a:r>
            <a:endParaRPr/>
          </a:p>
        </p:txBody>
      </p:sp>
      <p:sp>
        <p:nvSpPr>
          <p:cNvPr id="180" name="Google Shape;180;p25"/>
          <p:cNvSpPr txBox="1"/>
          <p:nvPr>
            <p:ph idx="1" type="body"/>
          </p:nvPr>
        </p:nvSpPr>
        <p:spPr>
          <a:xfrm>
            <a:off x="685800" y="1676400"/>
            <a:ext cx="7620000" cy="3962400"/>
          </a:xfrm>
          <a:prstGeom prst="rect">
            <a:avLst/>
          </a:prstGeom>
          <a:solidFill>
            <a:schemeClr val="folHlink"/>
          </a:solidFill>
          <a:ln cap="flat" cmpd="sng" w="57150">
            <a:solidFill>
              <a:srgbClr val="FFFF00"/>
            </a:solidFill>
            <a:prstDash val="solid"/>
            <a:miter lim="800000"/>
            <a:headEnd len="sm" w="sm" type="none"/>
            <a:tailEnd len="sm" w="sm" type="none"/>
          </a:ln>
        </p:spPr>
        <p:txBody>
          <a:bodyPr anchorCtr="0" anchor="t" bIns="45700" lIns="91425" spcFirstLastPara="1" rIns="91425" wrap="square" tIns="45700">
            <a:noAutofit/>
          </a:bodyPr>
          <a:lstStyle/>
          <a:p>
            <a:pPr indent="-283464" lvl="0" marL="365760" rtl="0" algn="l">
              <a:lnSpc>
                <a:spcPct val="100000"/>
              </a:lnSpc>
              <a:spcBef>
                <a:spcPts val="0"/>
              </a:spcBef>
              <a:spcAft>
                <a:spcPts val="0"/>
              </a:spcAft>
              <a:buSzPts val="3840"/>
              <a:buFont typeface="Noto Sans Symbols"/>
              <a:buNone/>
            </a:pPr>
            <a:r>
              <a:rPr lang="en-US" sz="4800">
                <a:solidFill>
                  <a:schemeClr val="accent2"/>
                </a:solidFill>
              </a:rPr>
              <a:t>  </a:t>
            </a:r>
            <a:r>
              <a:rPr lang="en-US" sz="4800">
                <a:solidFill>
                  <a:srgbClr val="FFFF00"/>
                </a:solidFill>
              </a:rPr>
              <a:t>You were your child’s first teacher and will always be your child’s most important teacher!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26"/>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4800"/>
              <a:buFont typeface="Gill Sans"/>
              <a:buNone/>
            </a:pPr>
            <a:r>
              <a:rPr lang="en-US" sz="4800"/>
              <a:t>Kindergarten Readiness Skills</a:t>
            </a:r>
            <a:endParaRPr sz="4800"/>
          </a:p>
        </p:txBody>
      </p:sp>
      <p:sp>
        <p:nvSpPr>
          <p:cNvPr id="186" name="Google Shape;186;p26"/>
          <p:cNvSpPr txBox="1"/>
          <p:nvPr>
            <p:ph idx="1" type="body"/>
          </p:nvPr>
        </p:nvSpPr>
        <p:spPr>
          <a:xfrm>
            <a:off x="1219200" y="1676400"/>
            <a:ext cx="7467600" cy="4953000"/>
          </a:xfrm>
          <a:prstGeom prst="rect">
            <a:avLst/>
          </a:prstGeom>
          <a:noFill/>
          <a:ln>
            <a:noFill/>
          </a:ln>
        </p:spPr>
        <p:txBody>
          <a:bodyPr anchorCtr="0" anchor="t" bIns="45700" lIns="91425" spcFirstLastPara="1" rIns="91425" wrap="square" tIns="45700">
            <a:noAutofit/>
          </a:bodyPr>
          <a:lstStyle/>
          <a:p>
            <a:pPr indent="-457200" lvl="0" marL="457200" rtl="0" algn="l">
              <a:lnSpc>
                <a:spcPct val="100000"/>
              </a:lnSpc>
              <a:spcBef>
                <a:spcPts val="0"/>
              </a:spcBef>
              <a:spcAft>
                <a:spcPts val="0"/>
              </a:spcAft>
              <a:buSzPts val="2560"/>
              <a:buChar char="⚫"/>
            </a:pPr>
            <a:r>
              <a:rPr lang="en-US"/>
              <a:t>Routines</a:t>
            </a:r>
            <a:endParaRPr/>
          </a:p>
          <a:p>
            <a:pPr indent="-457200" lvl="0" marL="457200" rtl="0" algn="l">
              <a:lnSpc>
                <a:spcPct val="100000"/>
              </a:lnSpc>
              <a:spcBef>
                <a:spcPts val="600"/>
              </a:spcBef>
              <a:spcAft>
                <a:spcPts val="0"/>
              </a:spcAft>
              <a:buSzPts val="2560"/>
              <a:buChar char="⚫"/>
            </a:pPr>
            <a:r>
              <a:rPr lang="en-US"/>
              <a:t>Self-Help Skills</a:t>
            </a:r>
            <a:endParaRPr/>
          </a:p>
          <a:p>
            <a:pPr indent="-457200" lvl="0" marL="457200" rtl="0" algn="l">
              <a:lnSpc>
                <a:spcPct val="100000"/>
              </a:lnSpc>
              <a:spcBef>
                <a:spcPts val="600"/>
              </a:spcBef>
              <a:spcAft>
                <a:spcPts val="0"/>
              </a:spcAft>
              <a:buSzPts val="2560"/>
              <a:buChar char="⚫"/>
            </a:pPr>
            <a:r>
              <a:rPr lang="en-US"/>
              <a:t>Appropriate Clothing</a:t>
            </a:r>
            <a:endParaRPr/>
          </a:p>
          <a:p>
            <a:pPr indent="-457200" lvl="0" marL="457200" rtl="0" algn="l">
              <a:lnSpc>
                <a:spcPct val="100000"/>
              </a:lnSpc>
              <a:spcBef>
                <a:spcPts val="600"/>
              </a:spcBef>
              <a:spcAft>
                <a:spcPts val="0"/>
              </a:spcAft>
              <a:buSzPts val="2560"/>
              <a:buChar char="⚫"/>
            </a:pPr>
            <a:r>
              <a:rPr lang="en-US"/>
              <a:t>Social/Emotional Skills</a:t>
            </a:r>
            <a:endParaRPr/>
          </a:p>
          <a:p>
            <a:pPr indent="-457200" lvl="0" marL="457200" rtl="0" algn="l">
              <a:lnSpc>
                <a:spcPct val="100000"/>
              </a:lnSpc>
              <a:spcBef>
                <a:spcPts val="600"/>
              </a:spcBef>
              <a:spcAft>
                <a:spcPts val="0"/>
              </a:spcAft>
              <a:buSzPts val="2560"/>
              <a:buChar char="⚫"/>
            </a:pPr>
            <a:r>
              <a:rPr lang="en-US"/>
              <a:t>Academics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4300"/>
              <a:buFont typeface="Gill Sans"/>
              <a:buNone/>
            </a:pPr>
            <a:r>
              <a:rPr lang="en-US"/>
              <a:t>Kindergarten Hours</a:t>
            </a:r>
            <a:endParaRPr/>
          </a:p>
        </p:txBody>
      </p:sp>
      <p:sp>
        <p:nvSpPr>
          <p:cNvPr id="192" name="Google Shape;192;p27"/>
          <p:cNvSpPr txBox="1"/>
          <p:nvPr>
            <p:ph idx="1" type="body"/>
          </p:nvPr>
        </p:nvSpPr>
        <p:spPr>
          <a:xfrm>
            <a:off x="990600" y="1447800"/>
            <a:ext cx="7943088" cy="4800600"/>
          </a:xfrm>
          <a:prstGeom prst="rect">
            <a:avLst/>
          </a:prstGeom>
          <a:noFill/>
          <a:ln>
            <a:noFill/>
          </a:ln>
        </p:spPr>
        <p:txBody>
          <a:bodyPr anchorCtr="0" anchor="t" bIns="45700" lIns="91425" spcFirstLastPara="1" rIns="91425" wrap="square" tIns="45700">
            <a:noAutofit/>
          </a:bodyPr>
          <a:lstStyle/>
          <a:p>
            <a:pPr indent="-283464" lvl="0" marL="365760" rtl="0" algn="l">
              <a:lnSpc>
                <a:spcPct val="80000"/>
              </a:lnSpc>
              <a:spcBef>
                <a:spcPts val="0"/>
              </a:spcBef>
              <a:spcAft>
                <a:spcPts val="0"/>
              </a:spcAft>
              <a:buSzPts val="2176"/>
              <a:buChar char="⚫"/>
            </a:pPr>
            <a:r>
              <a:rPr lang="en-US" sz="2720"/>
              <a:t>ALL DAY - 6 hrs. 30 min</a:t>
            </a:r>
            <a:endParaRPr/>
          </a:p>
          <a:p>
            <a:pPr indent="-283464" lvl="0" marL="365760" rtl="0" algn="l">
              <a:lnSpc>
                <a:spcPct val="80000"/>
              </a:lnSpc>
              <a:spcBef>
                <a:spcPts val="600"/>
              </a:spcBef>
              <a:spcAft>
                <a:spcPts val="0"/>
              </a:spcAft>
              <a:buSzPts val="2176"/>
              <a:buChar char="⚫"/>
            </a:pPr>
            <a:r>
              <a:rPr lang="en-US" sz="2720"/>
              <a:t>9:05 A.M.-3:35 P.M.</a:t>
            </a:r>
            <a:endParaRPr/>
          </a:p>
          <a:p>
            <a:pPr indent="-283464" lvl="0" marL="365760" rtl="0" algn="l">
              <a:lnSpc>
                <a:spcPct val="80000"/>
              </a:lnSpc>
              <a:spcBef>
                <a:spcPts val="600"/>
              </a:spcBef>
              <a:spcAft>
                <a:spcPts val="0"/>
              </a:spcAft>
              <a:buSzPts val="2176"/>
              <a:buChar char="⚫"/>
            </a:pPr>
            <a:r>
              <a:rPr lang="en-US" sz="2720"/>
              <a:t>*9:15 A.M. - 3:35 P.M. on Wednesdays</a:t>
            </a:r>
            <a:endParaRPr/>
          </a:p>
          <a:p>
            <a:pPr indent="-283464" lvl="0" marL="365760" rtl="0" algn="l">
              <a:lnSpc>
                <a:spcPct val="80000"/>
              </a:lnSpc>
              <a:spcBef>
                <a:spcPts val="600"/>
              </a:spcBef>
              <a:spcAft>
                <a:spcPts val="0"/>
              </a:spcAft>
              <a:buSzPts val="2176"/>
              <a:buChar char="⚫"/>
            </a:pPr>
            <a:r>
              <a:rPr lang="en-US" sz="2720"/>
              <a:t>Kindergarten Orientation is Monday, August 19, 2019.  It is a shortened day designed for students, parents and/or guardians (no other family members, please).</a:t>
            </a:r>
            <a:endParaRPr sz="2720"/>
          </a:p>
          <a:p>
            <a:pPr indent="-283464" lvl="0" marL="365760" rtl="0" algn="l">
              <a:lnSpc>
                <a:spcPct val="80000"/>
              </a:lnSpc>
              <a:spcBef>
                <a:spcPts val="600"/>
              </a:spcBef>
              <a:spcAft>
                <a:spcPts val="0"/>
              </a:spcAft>
              <a:buSzPts val="2176"/>
              <a:buChar char="⚫"/>
            </a:pPr>
            <a:r>
              <a:rPr lang="en-US" sz="2720"/>
              <a:t>The first FULL DAY for Kindergarten students will be Tuesday, August 20, 2019.</a:t>
            </a:r>
            <a:endParaRPr sz="2720"/>
          </a:p>
          <a:p>
            <a:pPr indent="0" lvl="0" marL="365760" rtl="0" algn="l">
              <a:lnSpc>
                <a:spcPct val="80000"/>
              </a:lnSpc>
              <a:spcBef>
                <a:spcPts val="600"/>
              </a:spcBef>
              <a:spcAft>
                <a:spcPts val="0"/>
              </a:spcAft>
              <a:buNone/>
            </a:pPr>
            <a:br>
              <a:rPr lang="en-US" sz="2720"/>
            </a:br>
            <a:endParaRPr sz="272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Google Shape;197;p28"/>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4300"/>
              <a:buFont typeface="Gill Sans"/>
              <a:buNone/>
            </a:pPr>
            <a:r>
              <a:rPr lang="en-US"/>
              <a:t>Dates to Remember</a:t>
            </a:r>
            <a:endParaRPr/>
          </a:p>
        </p:txBody>
      </p:sp>
      <p:pic>
        <p:nvPicPr>
          <p:cNvPr descr="C:\Documents and Settings\kim_earlenbaugh\Local Settings\Temporary Internet Files\Content.IE5\OI7385GW\MC900060307[1].wmf" id="198" name="Google Shape;198;p28"/>
          <p:cNvPicPr preferRelativeResize="0"/>
          <p:nvPr>
            <p:ph idx="1" type="body"/>
          </p:nvPr>
        </p:nvPicPr>
        <p:blipFill rotWithShape="1">
          <a:blip r:embed="rId3">
            <a:alphaModFix/>
          </a:blip>
          <a:srcRect b="0" l="0" r="0" t="0"/>
          <a:stretch/>
        </p:blipFill>
        <p:spPr>
          <a:xfrm>
            <a:off x="7391400" y="1447800"/>
            <a:ext cx="1181405" cy="1784909"/>
          </a:xfrm>
          <a:prstGeom prst="rect">
            <a:avLst/>
          </a:prstGeom>
          <a:noFill/>
          <a:ln>
            <a:noFill/>
          </a:ln>
        </p:spPr>
      </p:pic>
      <p:sp>
        <p:nvSpPr>
          <p:cNvPr id="199" name="Google Shape;199;p28"/>
          <p:cNvSpPr txBox="1"/>
          <p:nvPr/>
        </p:nvSpPr>
        <p:spPr>
          <a:xfrm>
            <a:off x="975275" y="1749875"/>
            <a:ext cx="6781800" cy="4401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chemeClr val="dk1"/>
                </a:solidFill>
                <a:latin typeface="Gill Sans"/>
                <a:ea typeface="Gill Sans"/>
                <a:cs typeface="Gill Sans"/>
                <a:sym typeface="Gill Sans"/>
              </a:rPr>
              <a:t>June 11    	Kindergarten Screening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July 30		Kindergarten Screening</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b="0" i="0" lang="en-US" sz="2000" u="none" cap="none" strike="noStrike">
                <a:solidFill>
                  <a:schemeClr val="dk1"/>
                </a:solidFill>
                <a:latin typeface="Gill Sans"/>
                <a:ea typeface="Gill Sans"/>
                <a:cs typeface="Gill Sans"/>
                <a:sym typeface="Gill Sans"/>
              </a:rPr>
              <a:t>August </a:t>
            </a:r>
            <a:r>
              <a:rPr lang="en-US" sz="2000">
                <a:solidFill>
                  <a:schemeClr val="dk1"/>
                </a:solidFill>
                <a:latin typeface="Gill Sans"/>
                <a:ea typeface="Gill Sans"/>
                <a:cs typeface="Gill Sans"/>
                <a:sym typeface="Gill Sans"/>
              </a:rPr>
              <a:t>5</a:t>
            </a:r>
            <a:r>
              <a:rPr b="0" i="0" lang="en-US" sz="2000" u="none" cap="none" strike="noStrike">
                <a:solidFill>
                  <a:schemeClr val="dk1"/>
                </a:solidFill>
                <a:latin typeface="Gill Sans"/>
                <a:ea typeface="Gill Sans"/>
                <a:cs typeface="Gill Sans"/>
                <a:sym typeface="Gill Sans"/>
              </a:rPr>
              <a:t>th	New Student Orientation   6:30-8:00 p.m.</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TBD		District Kindergarten Bus Orientation</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August 19	First Day K 40 Minute Orientation</a:t>
            </a:r>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Students and Parents come to school</a:t>
            </a:r>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                   	Scheduled by last name between 10:00-12:10</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rPr lang="en-US" sz="2000">
                <a:solidFill>
                  <a:schemeClr val="dk1"/>
                </a:solidFill>
                <a:latin typeface="Gill Sans"/>
                <a:ea typeface="Gill Sans"/>
                <a:cs typeface="Gill Sans"/>
                <a:sym typeface="Gill Sans"/>
              </a:rPr>
              <a:t>August 20	First Full Day of Kindergarten</a:t>
            </a:r>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a:p>
            <a:pPr indent="0" lvl="0" marL="0" marR="0" rtl="0" algn="l">
              <a:spcBef>
                <a:spcPts val="0"/>
              </a:spcBef>
              <a:spcAft>
                <a:spcPts val="0"/>
              </a:spcAft>
              <a:buNone/>
            </a:pPr>
            <a:r>
              <a:t/>
            </a:r>
            <a:endParaRPr sz="2000">
              <a:solidFill>
                <a:schemeClr val="dk1"/>
              </a:solidFill>
              <a:latin typeface="Gill Sans"/>
              <a:ea typeface="Gill Sans"/>
              <a:cs typeface="Gill Sans"/>
              <a:sym typeface="Gill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9"/>
          <p:cNvSpPr/>
          <p:nvPr/>
        </p:nvSpPr>
        <p:spPr>
          <a:xfrm>
            <a:off x="685800" y="1676400"/>
            <a:ext cx="5181600" cy="3886200"/>
          </a:xfrm>
          <a:prstGeom prst="rect">
            <a:avLst/>
          </a:prstGeom>
          <a:solidFill>
            <a:schemeClr val="folHlink"/>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ill Sans"/>
              <a:ea typeface="Gill Sans"/>
              <a:cs typeface="Gill Sans"/>
              <a:sym typeface="Gill Sans"/>
            </a:endParaRPr>
          </a:p>
        </p:txBody>
      </p:sp>
      <p:sp>
        <p:nvSpPr>
          <p:cNvPr id="206" name="Google Shape;206;p29"/>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4800"/>
              <a:buFont typeface="Gill Sans"/>
              <a:buNone/>
            </a:pPr>
            <a:r>
              <a:rPr lang="en-US" sz="4800"/>
              <a:t>Questions</a:t>
            </a:r>
            <a:endParaRPr/>
          </a:p>
        </p:txBody>
      </p:sp>
      <p:pic>
        <p:nvPicPr>
          <p:cNvPr descr="MCj04315600000[1]" id="207" name="Google Shape;207;p29"/>
          <p:cNvPicPr preferRelativeResize="0"/>
          <p:nvPr/>
        </p:nvPicPr>
        <p:blipFill rotWithShape="1">
          <a:blip r:embed="rId3">
            <a:alphaModFix/>
          </a:blip>
          <a:srcRect b="0" l="0" r="0" t="0"/>
          <a:stretch/>
        </p:blipFill>
        <p:spPr>
          <a:xfrm>
            <a:off x="5867400" y="2590800"/>
            <a:ext cx="2438400" cy="2438400"/>
          </a:xfrm>
          <a:prstGeom prst="rect">
            <a:avLst/>
          </a:prstGeom>
          <a:noFill/>
          <a:ln>
            <a:noFill/>
          </a:ln>
        </p:spPr>
      </p:pic>
      <p:sp>
        <p:nvSpPr>
          <p:cNvPr id="208" name="Google Shape;208;p29"/>
          <p:cNvSpPr txBox="1"/>
          <p:nvPr/>
        </p:nvSpPr>
        <p:spPr>
          <a:xfrm>
            <a:off x="2057400" y="1752600"/>
            <a:ext cx="5334000" cy="36671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mo"/>
              <a:ea typeface="Arimo"/>
              <a:cs typeface="Arimo"/>
              <a:sym typeface="Arimo"/>
            </a:endParaRPr>
          </a:p>
        </p:txBody>
      </p:sp>
      <p:pic>
        <p:nvPicPr>
          <p:cNvPr id="209" name="Google Shape;209;p29"/>
          <p:cNvPicPr preferRelativeResize="0"/>
          <p:nvPr/>
        </p:nvPicPr>
        <p:blipFill rotWithShape="1">
          <a:blip r:embed="rId4">
            <a:alphaModFix/>
          </a:blip>
          <a:srcRect b="1449" l="0" r="5106" t="9541"/>
          <a:stretch/>
        </p:blipFill>
        <p:spPr>
          <a:xfrm>
            <a:off x="914400" y="1981200"/>
            <a:ext cx="4648200" cy="3270250"/>
          </a:xfrm>
          <a:prstGeom prst="rect">
            <a:avLst/>
          </a:prstGeom>
          <a:noFill/>
          <a:ln cap="flat" cmpd="sng" w="38100">
            <a:solidFill>
              <a:srgbClr val="FFFF00"/>
            </a:solidFill>
            <a:prstDash val="solid"/>
            <a:miter lim="800000"/>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4"/>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5400"/>
              <a:buFont typeface="Gill Sans"/>
              <a:buNone/>
            </a:pPr>
            <a:r>
              <a:rPr lang="en-US" sz="5400"/>
              <a:t>Introductions</a:t>
            </a:r>
            <a:endParaRPr sz="5400"/>
          </a:p>
        </p:txBody>
      </p:sp>
      <p:sp>
        <p:nvSpPr>
          <p:cNvPr id="111" name="Google Shape;111;p14"/>
          <p:cNvSpPr txBox="1"/>
          <p:nvPr>
            <p:ph idx="1" type="body"/>
          </p:nvPr>
        </p:nvSpPr>
        <p:spPr>
          <a:xfrm>
            <a:off x="914400" y="1219200"/>
            <a:ext cx="8229600" cy="4876800"/>
          </a:xfrm>
          <a:prstGeom prst="rect">
            <a:avLst/>
          </a:prstGeom>
          <a:noFill/>
          <a:ln>
            <a:noFill/>
          </a:ln>
        </p:spPr>
        <p:txBody>
          <a:bodyPr anchorCtr="0" anchor="t" bIns="45700" lIns="91425" spcFirstLastPara="1" rIns="91425" wrap="square" tIns="45700">
            <a:noAutofit/>
          </a:bodyPr>
          <a:lstStyle/>
          <a:p>
            <a:pPr indent="-308864" lvl="0" marL="365760" rtl="0" algn="l">
              <a:lnSpc>
                <a:spcPct val="100000"/>
              </a:lnSpc>
              <a:spcBef>
                <a:spcPts val="0"/>
              </a:spcBef>
              <a:spcAft>
                <a:spcPts val="0"/>
              </a:spcAft>
              <a:buSzPts val="3600"/>
              <a:buChar char="⚫"/>
            </a:pPr>
            <a:r>
              <a:rPr lang="en-US" sz="3600"/>
              <a:t>Mr. Schnable, Principal</a:t>
            </a:r>
            <a:endParaRPr sz="3600"/>
          </a:p>
          <a:p>
            <a:pPr indent="-308864" lvl="0" marL="365760" rtl="0" algn="l">
              <a:lnSpc>
                <a:spcPct val="100000"/>
              </a:lnSpc>
              <a:spcBef>
                <a:spcPts val="600"/>
              </a:spcBef>
              <a:spcAft>
                <a:spcPts val="0"/>
              </a:spcAft>
              <a:buSzPts val="3600"/>
              <a:buChar char="⚫"/>
            </a:pPr>
            <a:r>
              <a:rPr lang="en-US" sz="3600"/>
              <a:t>Mrs.  Schuh, Student Services Coordinator</a:t>
            </a:r>
            <a:endParaRPr sz="3600"/>
          </a:p>
          <a:p>
            <a:pPr indent="-308864" lvl="0" marL="365760" rtl="0" algn="l">
              <a:lnSpc>
                <a:spcPct val="100000"/>
              </a:lnSpc>
              <a:spcBef>
                <a:spcPts val="600"/>
              </a:spcBef>
              <a:spcAft>
                <a:spcPts val="0"/>
              </a:spcAft>
              <a:buSzPts val="3600"/>
              <a:buChar char="⚫"/>
            </a:pPr>
            <a:r>
              <a:rPr lang="en-US" sz="3600"/>
              <a:t>Mrs. O’Toole, Interventionist</a:t>
            </a:r>
            <a:endParaRPr sz="3600"/>
          </a:p>
          <a:p>
            <a:pPr indent="-308864" lvl="0" marL="365760" rtl="0" algn="l">
              <a:lnSpc>
                <a:spcPct val="100000"/>
              </a:lnSpc>
              <a:spcBef>
                <a:spcPts val="600"/>
              </a:spcBef>
              <a:spcAft>
                <a:spcPts val="0"/>
              </a:spcAft>
              <a:buSzPts val="3600"/>
              <a:buChar char="⚫"/>
            </a:pPr>
            <a:r>
              <a:rPr lang="en-US" sz="3600"/>
              <a:t>Mrs. Matekaitis, Principal’s Secretary</a:t>
            </a:r>
            <a:endParaRPr sz="3600"/>
          </a:p>
          <a:p>
            <a:pPr indent="-308864" lvl="0" marL="365760" rtl="0" algn="l">
              <a:lnSpc>
                <a:spcPct val="100000"/>
              </a:lnSpc>
              <a:spcBef>
                <a:spcPts val="600"/>
              </a:spcBef>
              <a:spcAft>
                <a:spcPts val="0"/>
              </a:spcAft>
              <a:buSzPts val="3600"/>
              <a:buChar char="⚫"/>
            </a:pPr>
            <a:r>
              <a:rPr lang="en-US" sz="3600"/>
              <a:t>Mrs. Robinson, Health Assistant</a:t>
            </a:r>
            <a:endParaRPr sz="3600"/>
          </a:p>
          <a:p>
            <a:pPr indent="-308864" lvl="0" marL="365760" rtl="0" algn="l">
              <a:lnSpc>
                <a:spcPct val="100000"/>
              </a:lnSpc>
              <a:spcBef>
                <a:spcPts val="600"/>
              </a:spcBef>
              <a:spcAft>
                <a:spcPts val="0"/>
              </a:spcAft>
              <a:buSzPts val="3600"/>
              <a:buChar char="⚫"/>
            </a:pPr>
            <a:r>
              <a:rPr lang="en-US" sz="3600"/>
              <a:t>Cecelia Angstadt, PTA President</a:t>
            </a:r>
            <a:endParaRPr sz="3600"/>
          </a:p>
          <a:p>
            <a:pPr indent="-80264" lvl="0" marL="365760" rtl="0" algn="l">
              <a:lnSpc>
                <a:spcPct val="100000"/>
              </a:lnSpc>
              <a:spcBef>
                <a:spcPts val="600"/>
              </a:spcBef>
              <a:spcAft>
                <a:spcPts val="0"/>
              </a:spcAft>
              <a:buSzPts val="3200"/>
              <a:buNone/>
            </a:pPr>
            <a:r>
              <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5"/>
          <p:cNvSpPr txBox="1"/>
          <p:nvPr>
            <p:ph type="title"/>
          </p:nvPr>
        </p:nvSpPr>
        <p:spPr>
          <a:xfrm>
            <a:off x="1066800" y="228600"/>
            <a:ext cx="7696200" cy="12954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562214"/>
              </a:buClr>
              <a:buSzPts val="3200"/>
              <a:buFont typeface="Gill Sans"/>
              <a:buNone/>
            </a:pPr>
            <a:r>
              <a:rPr lang="en-US" sz="3200"/>
              <a:t>How to be an Informed Parent.</a:t>
            </a:r>
            <a:br>
              <a:rPr lang="en-US" sz="3200"/>
            </a:br>
            <a:r>
              <a:rPr lang="en-US" sz="3200"/>
              <a:t>Here is where to look for up-to-date information.</a:t>
            </a:r>
            <a:endParaRPr/>
          </a:p>
        </p:txBody>
      </p:sp>
      <p:sp>
        <p:nvSpPr>
          <p:cNvPr id="118" name="Google Shape;118;p15"/>
          <p:cNvSpPr txBox="1"/>
          <p:nvPr>
            <p:ph idx="1" type="body"/>
          </p:nvPr>
        </p:nvSpPr>
        <p:spPr>
          <a:xfrm>
            <a:off x="1066800" y="1905000"/>
            <a:ext cx="8077200" cy="5257800"/>
          </a:xfrm>
          <a:prstGeom prst="rect">
            <a:avLst/>
          </a:prstGeom>
          <a:noFill/>
          <a:ln>
            <a:noFill/>
          </a:ln>
        </p:spPr>
        <p:txBody>
          <a:bodyPr anchorCtr="0" anchor="t" bIns="45700" lIns="91425" spcFirstLastPara="1" rIns="91425" wrap="square" tIns="45700">
            <a:noAutofit/>
          </a:bodyPr>
          <a:lstStyle/>
          <a:p>
            <a:pPr indent="-283464" lvl="0" marL="365760" rtl="0" algn="l">
              <a:lnSpc>
                <a:spcPct val="100000"/>
              </a:lnSpc>
              <a:spcBef>
                <a:spcPts val="0"/>
              </a:spcBef>
              <a:spcAft>
                <a:spcPts val="0"/>
              </a:spcAft>
              <a:buSzPts val="2560"/>
              <a:buFont typeface="Noto Sans Symbols"/>
              <a:buChar char="⮚"/>
            </a:pPr>
            <a:r>
              <a:rPr lang="en-US"/>
              <a:t>CONNECT-Ed – phone and email important information</a:t>
            </a:r>
            <a:endParaRPr/>
          </a:p>
          <a:p>
            <a:pPr indent="-120903" lvl="0" marL="365760" rtl="0" algn="l">
              <a:lnSpc>
                <a:spcPct val="100000"/>
              </a:lnSpc>
              <a:spcBef>
                <a:spcPts val="600"/>
              </a:spcBef>
              <a:spcAft>
                <a:spcPts val="0"/>
              </a:spcAft>
              <a:buSzPts val="2560"/>
              <a:buFont typeface="Noto Sans Symbols"/>
              <a:buNone/>
            </a:pPr>
            <a:r>
              <a:t/>
            </a:r>
            <a:endParaRPr/>
          </a:p>
          <a:p>
            <a:pPr indent="0" lvl="0" marL="82296" rtl="0" algn="l">
              <a:lnSpc>
                <a:spcPct val="100000"/>
              </a:lnSpc>
              <a:spcBef>
                <a:spcPts val="600"/>
              </a:spcBef>
              <a:spcAft>
                <a:spcPts val="0"/>
              </a:spcAft>
              <a:buSzPts val="2560"/>
              <a:buNone/>
            </a:pPr>
            <a:r>
              <a:t/>
            </a:r>
            <a:endParaRPr/>
          </a:p>
          <a:p>
            <a:pPr indent="0" lvl="0" marL="82296" rtl="0" algn="l">
              <a:lnSpc>
                <a:spcPct val="100000"/>
              </a:lnSpc>
              <a:spcBef>
                <a:spcPts val="600"/>
              </a:spcBef>
              <a:spcAft>
                <a:spcPts val="0"/>
              </a:spcAft>
              <a:buSzPts val="256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6"/>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Registration &amp; Residency</a:t>
            </a:r>
            <a:endParaRPr sz="5400"/>
          </a:p>
        </p:txBody>
      </p:sp>
      <p:sp>
        <p:nvSpPr>
          <p:cNvPr id="124" name="Google Shape;124;p16"/>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176"/>
              <a:buNone/>
            </a:pPr>
            <a:r>
              <a:t/>
            </a:r>
            <a:endParaRPr sz="2720"/>
          </a:p>
          <a:p>
            <a:pPr indent="0" lvl="0" marL="0" rtl="0" algn="l">
              <a:lnSpc>
                <a:spcPct val="90000"/>
              </a:lnSpc>
              <a:spcBef>
                <a:spcPts val="600"/>
              </a:spcBef>
              <a:spcAft>
                <a:spcPts val="0"/>
              </a:spcAft>
              <a:buSzPts val="2176"/>
              <a:buNone/>
            </a:pPr>
            <a:r>
              <a:rPr lang="en-US" sz="2720"/>
              <a:t>When a child is registering in District 204 for the first time, a parent or guardian must provide proof of identity and age by providing one of the following documents:</a:t>
            </a:r>
            <a:endParaRPr/>
          </a:p>
          <a:p>
            <a:pPr indent="0" lvl="0" marL="0" rtl="0" algn="l">
              <a:lnSpc>
                <a:spcPct val="90000"/>
              </a:lnSpc>
              <a:spcBef>
                <a:spcPts val="600"/>
              </a:spcBef>
              <a:spcAft>
                <a:spcPts val="0"/>
              </a:spcAft>
              <a:buSzPts val="2176"/>
              <a:buNone/>
            </a:pPr>
            <a:r>
              <a:rPr lang="en-US" sz="2720"/>
              <a:t> </a:t>
            </a:r>
            <a:endParaRPr/>
          </a:p>
          <a:p>
            <a:pPr indent="0" lvl="0" marL="0" rtl="0" algn="l">
              <a:lnSpc>
                <a:spcPct val="90000"/>
              </a:lnSpc>
              <a:spcBef>
                <a:spcPts val="600"/>
              </a:spcBef>
              <a:spcAft>
                <a:spcPts val="0"/>
              </a:spcAft>
              <a:buSzPts val="2176"/>
              <a:buNone/>
            </a:pPr>
            <a:r>
              <a:rPr lang="en-US" sz="2720"/>
              <a:t>☛  Original or certified copy of a birth certificate (must be 5 by September 1, 2019 – no exceptions)</a:t>
            </a:r>
            <a:endParaRPr sz="2720"/>
          </a:p>
          <a:p>
            <a:pPr indent="0" lvl="0" marL="0" rtl="0" algn="l">
              <a:lnSpc>
                <a:spcPct val="90000"/>
              </a:lnSpc>
              <a:spcBef>
                <a:spcPts val="600"/>
              </a:spcBef>
              <a:spcAft>
                <a:spcPts val="0"/>
              </a:spcAft>
              <a:buSzPts val="2176"/>
              <a:buNone/>
            </a:pPr>
            <a:r>
              <a:rPr lang="en-US" sz="2720"/>
              <a:t>☛  Valid passport, or</a:t>
            </a:r>
            <a:endParaRPr/>
          </a:p>
          <a:p>
            <a:pPr indent="0" lvl="0" marL="0" rtl="0" algn="l">
              <a:lnSpc>
                <a:spcPct val="90000"/>
              </a:lnSpc>
              <a:spcBef>
                <a:spcPts val="600"/>
              </a:spcBef>
              <a:spcAft>
                <a:spcPts val="0"/>
              </a:spcAft>
              <a:buSzPts val="2176"/>
              <a:buNone/>
            </a:pPr>
            <a:r>
              <a:rPr lang="en-US" sz="2720"/>
              <a:t>☛  Other record recognized by a court of law (ex: adoption certificate)</a:t>
            </a:r>
            <a:endParaRPr/>
          </a:p>
          <a:p>
            <a:pPr indent="0" lvl="0" marL="0" rtl="0" algn="l">
              <a:lnSpc>
                <a:spcPct val="90000"/>
              </a:lnSpc>
              <a:spcBef>
                <a:spcPts val="600"/>
              </a:spcBef>
              <a:spcAft>
                <a:spcPts val="0"/>
              </a:spcAft>
              <a:buSzPts val="2176"/>
              <a:buNone/>
            </a:pPr>
            <a:r>
              <a:t/>
            </a:r>
            <a:endParaRPr sz="2720"/>
          </a:p>
          <a:p>
            <a:pPr indent="0" lvl="0" marL="0" rtl="0" algn="l">
              <a:lnSpc>
                <a:spcPct val="90000"/>
              </a:lnSpc>
              <a:spcBef>
                <a:spcPts val="600"/>
              </a:spcBef>
              <a:spcAft>
                <a:spcPts val="0"/>
              </a:spcAft>
              <a:buSzPts val="2176"/>
              <a:buNone/>
            </a:pPr>
            <a:r>
              <a:t/>
            </a:r>
            <a:endParaRPr sz="2720"/>
          </a:p>
          <a:p>
            <a:pPr indent="0" lvl="0" marL="0" rtl="0" algn="l">
              <a:lnSpc>
                <a:spcPct val="90000"/>
              </a:lnSpc>
              <a:spcBef>
                <a:spcPts val="600"/>
              </a:spcBef>
              <a:spcAft>
                <a:spcPts val="0"/>
              </a:spcAft>
              <a:buSzPts val="2176"/>
              <a:buNone/>
            </a:pPr>
            <a:r>
              <a:t/>
            </a:r>
            <a:endParaRPr sz="272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7"/>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Registration &amp; Residency</a:t>
            </a:r>
            <a:endParaRPr sz="5400"/>
          </a:p>
        </p:txBody>
      </p:sp>
      <p:sp>
        <p:nvSpPr>
          <p:cNvPr id="130" name="Google Shape;130;p17"/>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0"/>
              </a:spcBef>
              <a:spcAft>
                <a:spcPts val="0"/>
              </a:spcAft>
              <a:buSzPts val="1792"/>
              <a:buNone/>
            </a:pPr>
            <a:r>
              <a:t/>
            </a:r>
            <a:endParaRPr sz="2240"/>
          </a:p>
          <a:p>
            <a:pPr indent="0" lvl="0" marL="0" rtl="0" algn="l">
              <a:lnSpc>
                <a:spcPct val="80000"/>
              </a:lnSpc>
              <a:spcBef>
                <a:spcPts val="600"/>
              </a:spcBef>
              <a:spcAft>
                <a:spcPts val="0"/>
              </a:spcAft>
              <a:buSzPts val="1792"/>
              <a:buNone/>
            </a:pPr>
            <a:r>
              <a:rPr lang="en-US" sz="2240"/>
              <a:t>New to the district parent or guardian must provide three </a:t>
            </a:r>
            <a:r>
              <a:rPr b="1" lang="en-US" sz="2240"/>
              <a:t>proofs of residency </a:t>
            </a:r>
            <a:r>
              <a:rPr lang="en-US" sz="2240"/>
              <a:t>by providing the following documents. Parents or guardians of any student already attending a district school and have had their residency verified by the third party vendor will not need to provide proofs of residency.</a:t>
            </a:r>
            <a:endParaRPr/>
          </a:p>
          <a:p>
            <a:pPr indent="0" lvl="0" marL="0" rtl="0" algn="l">
              <a:lnSpc>
                <a:spcPct val="80000"/>
              </a:lnSpc>
              <a:spcBef>
                <a:spcPts val="600"/>
              </a:spcBef>
              <a:spcAft>
                <a:spcPts val="0"/>
              </a:spcAft>
              <a:buSzPts val="1792"/>
              <a:buNone/>
            </a:pPr>
            <a:r>
              <a:rPr lang="en-US" sz="2240"/>
              <a:t> </a:t>
            </a:r>
            <a:endParaRPr/>
          </a:p>
          <a:p>
            <a:pPr indent="-113792" lvl="0" marL="0" rtl="0" algn="l">
              <a:lnSpc>
                <a:spcPct val="80000"/>
              </a:lnSpc>
              <a:spcBef>
                <a:spcPts val="600"/>
              </a:spcBef>
              <a:spcAft>
                <a:spcPts val="0"/>
              </a:spcAft>
              <a:buSzPts val="1792"/>
              <a:buFont typeface="Noto Sans Symbols"/>
              <a:buChar char="❖"/>
            </a:pPr>
            <a:r>
              <a:rPr lang="en-US" sz="2240"/>
              <a:t>  Title evidence, mortgage statement or lease agreement</a:t>
            </a:r>
            <a:endParaRPr/>
          </a:p>
          <a:p>
            <a:pPr indent="-113792" lvl="0" marL="0" rtl="0" algn="l">
              <a:lnSpc>
                <a:spcPct val="80000"/>
              </a:lnSpc>
              <a:spcBef>
                <a:spcPts val="600"/>
              </a:spcBef>
              <a:spcAft>
                <a:spcPts val="0"/>
              </a:spcAft>
              <a:buSzPts val="1792"/>
              <a:buFont typeface="Noto Sans Symbols"/>
              <a:buChar char="❖"/>
            </a:pPr>
            <a:r>
              <a:rPr lang="en-US" sz="2240"/>
              <a:t>  Utility Bill (e.g. electric, gas)</a:t>
            </a:r>
            <a:endParaRPr/>
          </a:p>
          <a:p>
            <a:pPr indent="-113792" lvl="0" marL="0" rtl="0" algn="l">
              <a:lnSpc>
                <a:spcPct val="80000"/>
              </a:lnSpc>
              <a:spcBef>
                <a:spcPts val="600"/>
              </a:spcBef>
              <a:spcAft>
                <a:spcPts val="0"/>
              </a:spcAft>
              <a:buSzPts val="1792"/>
              <a:buFont typeface="Noto Sans Symbols"/>
              <a:buChar char="❖"/>
            </a:pPr>
            <a:r>
              <a:rPr lang="en-US" sz="2240"/>
              <a:t>  Tax Bill, current Voter’s Registration, loan payment book,</a:t>
            </a:r>
            <a:endParaRPr/>
          </a:p>
          <a:p>
            <a:pPr indent="0" lvl="0" marL="0" rtl="0" algn="l">
              <a:lnSpc>
                <a:spcPct val="80000"/>
              </a:lnSpc>
              <a:spcBef>
                <a:spcPts val="600"/>
              </a:spcBef>
              <a:spcAft>
                <a:spcPts val="0"/>
              </a:spcAft>
              <a:buSzPts val="1792"/>
              <a:buNone/>
            </a:pPr>
            <a:r>
              <a:rPr lang="en-US" sz="2240"/>
              <a:t>      home insurance policy, medical card, bank account </a:t>
            </a:r>
            <a:endParaRPr/>
          </a:p>
          <a:p>
            <a:pPr indent="0" lvl="0" marL="0" rtl="0" algn="l">
              <a:lnSpc>
                <a:spcPct val="80000"/>
              </a:lnSpc>
              <a:spcBef>
                <a:spcPts val="600"/>
              </a:spcBef>
              <a:spcAft>
                <a:spcPts val="0"/>
              </a:spcAft>
              <a:buSzPts val="1792"/>
              <a:buNone/>
            </a:pPr>
            <a:r>
              <a:rPr lang="en-US" sz="2240"/>
              <a:t>      permanent resident card.                </a:t>
            </a:r>
            <a:endParaRPr/>
          </a:p>
          <a:p>
            <a:pPr indent="-113792" lvl="0" marL="0" rtl="0" algn="l">
              <a:lnSpc>
                <a:spcPct val="80000"/>
              </a:lnSpc>
              <a:spcBef>
                <a:spcPts val="600"/>
              </a:spcBef>
              <a:spcAft>
                <a:spcPts val="0"/>
              </a:spcAft>
              <a:buSzPts val="1792"/>
              <a:buFont typeface="Noto Sans Symbols"/>
              <a:buChar char="❖"/>
            </a:pPr>
            <a:r>
              <a:rPr lang="en-US" sz="2240"/>
              <a:t>   Photo ID, Illinois Drivers License or Illinois State IL IDCard</a:t>
            </a:r>
            <a:endParaRPr sz="2240"/>
          </a:p>
          <a:p>
            <a:pPr indent="-169671" lvl="0" marL="365760" rtl="0" algn="l">
              <a:lnSpc>
                <a:spcPct val="80000"/>
              </a:lnSpc>
              <a:spcBef>
                <a:spcPts val="600"/>
              </a:spcBef>
              <a:spcAft>
                <a:spcPts val="0"/>
              </a:spcAft>
              <a:buSzPts val="1792"/>
              <a:buNone/>
            </a:pPr>
            <a:r>
              <a:t/>
            </a:r>
            <a:endParaRPr sz="224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Registration Details</a:t>
            </a:r>
            <a:endParaRPr sz="5400"/>
          </a:p>
        </p:txBody>
      </p:sp>
      <p:sp>
        <p:nvSpPr>
          <p:cNvPr id="136" name="Google Shape;136;p18"/>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2560"/>
              <a:buNone/>
            </a:pPr>
            <a:r>
              <a:t/>
            </a:r>
            <a:endParaRPr/>
          </a:p>
          <a:p>
            <a:pPr indent="0" lvl="0" marL="0" rtl="0" algn="l">
              <a:lnSpc>
                <a:spcPct val="100000"/>
              </a:lnSpc>
              <a:spcBef>
                <a:spcPts val="600"/>
              </a:spcBef>
              <a:spcAft>
                <a:spcPts val="0"/>
              </a:spcAft>
              <a:buSzPts val="2560"/>
              <a:buNone/>
            </a:pPr>
            <a:r>
              <a:rPr lang="en-US"/>
              <a:t>Only completed packets will be accepted for registration (with the exception of the health requirements on the next slide). </a:t>
            </a:r>
            <a:endParaRPr/>
          </a:p>
          <a:p>
            <a:pPr indent="0" lvl="0" marL="0" rtl="0" algn="l">
              <a:lnSpc>
                <a:spcPct val="100000"/>
              </a:lnSpc>
              <a:spcBef>
                <a:spcPts val="600"/>
              </a:spcBef>
              <a:spcAft>
                <a:spcPts val="0"/>
              </a:spcAft>
              <a:buSzPts val="2560"/>
              <a:buNone/>
            </a:pPr>
            <a:r>
              <a:t/>
            </a:r>
            <a:endParaRPr/>
          </a:p>
          <a:p>
            <a:pPr indent="0" lvl="0" marL="0" rtl="0" algn="l">
              <a:lnSpc>
                <a:spcPct val="100000"/>
              </a:lnSpc>
              <a:spcBef>
                <a:spcPts val="600"/>
              </a:spcBef>
              <a:spcAft>
                <a:spcPts val="0"/>
              </a:spcAft>
              <a:buSzPts val="2560"/>
              <a:buNone/>
            </a:pPr>
            <a:r>
              <a:rPr lang="en-US"/>
              <a:t>If your child requires medication during the school day please contact our health office in early August at 630-375-3403.</a:t>
            </a:r>
            <a:endParaRPr/>
          </a:p>
          <a:p>
            <a:pPr indent="0" lvl="0" marL="0" rtl="0" algn="l">
              <a:lnSpc>
                <a:spcPct val="100000"/>
              </a:lnSpc>
              <a:spcBef>
                <a:spcPts val="600"/>
              </a:spcBef>
              <a:spcAft>
                <a:spcPts val="0"/>
              </a:spcAft>
              <a:buSzPts val="256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9"/>
          <p:cNvSpPr txBox="1"/>
          <p:nvPr>
            <p:ph type="title"/>
          </p:nvPr>
        </p:nvSpPr>
        <p:spPr>
          <a:xfrm>
            <a:off x="1435608" y="274638"/>
            <a:ext cx="749808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3959"/>
              <a:buFont typeface="Gill Sans"/>
              <a:buNone/>
            </a:pPr>
            <a:r>
              <a:rPr lang="en-US" sz="3959"/>
              <a:t>Health Requirements &amp; Immunization</a:t>
            </a:r>
            <a:endParaRPr sz="3959"/>
          </a:p>
        </p:txBody>
      </p:sp>
      <p:sp>
        <p:nvSpPr>
          <p:cNvPr id="142" name="Google Shape;142;p19"/>
          <p:cNvSpPr txBox="1"/>
          <p:nvPr>
            <p:ph idx="1" type="body"/>
          </p:nvPr>
        </p:nvSpPr>
        <p:spPr>
          <a:xfrm>
            <a:off x="1435608" y="1447800"/>
            <a:ext cx="7498080" cy="4800600"/>
          </a:xfrm>
          <a:prstGeom prst="rect">
            <a:avLst/>
          </a:prstGeom>
          <a:noFill/>
          <a:ln>
            <a:noFill/>
          </a:ln>
        </p:spPr>
        <p:txBody>
          <a:bodyPr anchorCtr="0" anchor="t" bIns="45700" lIns="91425" spcFirstLastPara="1" rIns="91425" wrap="square" tIns="45700">
            <a:noAutofit/>
          </a:bodyPr>
          <a:lstStyle/>
          <a:p>
            <a:pPr indent="-120903" lvl="0" marL="365760" rtl="0" algn="l">
              <a:lnSpc>
                <a:spcPct val="100000"/>
              </a:lnSpc>
              <a:spcBef>
                <a:spcPts val="0"/>
              </a:spcBef>
              <a:spcAft>
                <a:spcPts val="0"/>
              </a:spcAft>
              <a:buSzPts val="2560"/>
              <a:buNone/>
            </a:pPr>
            <a:r>
              <a:t/>
            </a:r>
            <a:endParaRPr/>
          </a:p>
          <a:p>
            <a:pPr indent="0" lvl="0" marL="0" rtl="0" algn="l">
              <a:lnSpc>
                <a:spcPct val="100000"/>
              </a:lnSpc>
              <a:spcBef>
                <a:spcPts val="600"/>
              </a:spcBef>
              <a:spcAft>
                <a:spcPts val="0"/>
              </a:spcAft>
              <a:buSzPts val="2560"/>
              <a:buNone/>
            </a:pPr>
            <a:r>
              <a:rPr lang="en-US" sz="3200"/>
              <a:t>Illinois State Physical/Immunization form due prior to the first day of school.</a:t>
            </a:r>
            <a:endParaRPr/>
          </a:p>
          <a:p>
            <a:pPr indent="0" lvl="0" marL="0" rtl="0" algn="l">
              <a:lnSpc>
                <a:spcPct val="100000"/>
              </a:lnSpc>
              <a:spcBef>
                <a:spcPts val="600"/>
              </a:spcBef>
              <a:spcAft>
                <a:spcPts val="0"/>
              </a:spcAft>
              <a:buSzPts val="2560"/>
              <a:buNone/>
            </a:pPr>
            <a:r>
              <a:rPr lang="en-US"/>
              <a:t>Exclusion date is October 15, 2019</a:t>
            </a:r>
            <a:endParaRPr sz="3200"/>
          </a:p>
          <a:p>
            <a:pPr indent="0" lvl="0" marL="0" rtl="0" algn="l">
              <a:lnSpc>
                <a:spcPct val="100000"/>
              </a:lnSpc>
              <a:spcBef>
                <a:spcPts val="600"/>
              </a:spcBef>
              <a:spcAft>
                <a:spcPts val="0"/>
              </a:spcAft>
              <a:buSzPts val="2560"/>
              <a:buNone/>
            </a:pPr>
            <a:r>
              <a:t/>
            </a:r>
            <a:endParaRPr sz="3200"/>
          </a:p>
          <a:p>
            <a:pPr indent="0" lvl="0" marL="0" rtl="0" algn="l">
              <a:lnSpc>
                <a:spcPct val="100000"/>
              </a:lnSpc>
              <a:spcBef>
                <a:spcPts val="600"/>
              </a:spcBef>
              <a:spcAft>
                <a:spcPts val="0"/>
              </a:spcAft>
              <a:buSzPts val="2560"/>
              <a:buNone/>
            </a:pPr>
            <a:r>
              <a:rPr lang="en-US" sz="3200"/>
              <a:t>Vision exam due by mid-October 201</a:t>
            </a:r>
            <a:r>
              <a:rPr lang="en-US"/>
              <a:t>9</a:t>
            </a:r>
            <a:endParaRPr sz="3200"/>
          </a:p>
          <a:p>
            <a:pPr indent="0" lvl="0" marL="0" rtl="0" algn="l">
              <a:lnSpc>
                <a:spcPct val="100000"/>
              </a:lnSpc>
              <a:spcBef>
                <a:spcPts val="600"/>
              </a:spcBef>
              <a:spcAft>
                <a:spcPts val="0"/>
              </a:spcAft>
              <a:buSzPts val="2560"/>
              <a:buNone/>
            </a:pPr>
            <a:r>
              <a:t/>
            </a:r>
            <a:endParaRPr sz="3200"/>
          </a:p>
          <a:p>
            <a:pPr indent="0" lvl="0" marL="0" rtl="0" algn="l">
              <a:lnSpc>
                <a:spcPct val="100000"/>
              </a:lnSpc>
              <a:spcBef>
                <a:spcPts val="600"/>
              </a:spcBef>
              <a:spcAft>
                <a:spcPts val="0"/>
              </a:spcAft>
              <a:buSzPts val="2560"/>
              <a:buNone/>
            </a:pPr>
            <a:r>
              <a:rPr lang="en-US" sz="3200"/>
              <a:t>Dental exam due by mid-May 20</a:t>
            </a:r>
            <a:r>
              <a:rPr lang="en-US"/>
              <a:t>20</a:t>
            </a:r>
            <a:endParaRPr sz="3200"/>
          </a:p>
          <a:p>
            <a:pPr indent="0" lvl="0" marL="0" rtl="0" algn="l">
              <a:lnSpc>
                <a:spcPct val="100000"/>
              </a:lnSpc>
              <a:spcBef>
                <a:spcPts val="600"/>
              </a:spcBef>
              <a:spcAft>
                <a:spcPts val="0"/>
              </a:spcAft>
              <a:buSzPts val="2560"/>
              <a:buNone/>
            </a:pPr>
            <a:r>
              <a:t/>
            </a:r>
            <a:endParaRPr sz="3200"/>
          </a:p>
          <a:p>
            <a:pPr indent="0" lvl="0" marL="0" rtl="0" algn="l">
              <a:lnSpc>
                <a:spcPct val="100000"/>
              </a:lnSpc>
              <a:spcBef>
                <a:spcPts val="600"/>
              </a:spcBef>
              <a:spcAft>
                <a:spcPts val="0"/>
              </a:spcAft>
              <a:buSzPts val="2560"/>
              <a:buNone/>
            </a:pPr>
            <a:r>
              <a:t/>
            </a:r>
            <a:endParaRPr sz="3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0"/>
          <p:cNvSpPr txBox="1"/>
          <p:nvPr>
            <p:ph type="title"/>
          </p:nvPr>
        </p:nvSpPr>
        <p:spPr>
          <a:xfrm>
            <a:off x="1435608" y="274638"/>
            <a:ext cx="7498200" cy="11430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Kindergarten Screening</a:t>
            </a:r>
            <a:endParaRPr/>
          </a:p>
        </p:txBody>
      </p:sp>
      <p:sp>
        <p:nvSpPr>
          <p:cNvPr id="149" name="Google Shape;149;p20"/>
          <p:cNvSpPr txBox="1"/>
          <p:nvPr>
            <p:ph idx="1" type="body"/>
          </p:nvPr>
        </p:nvSpPr>
        <p:spPr>
          <a:xfrm>
            <a:off x="1435608" y="1447800"/>
            <a:ext cx="7498200" cy="48006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lang="en-US"/>
              <a:t>June 11th</a:t>
            </a:r>
            <a:endParaRPr/>
          </a:p>
          <a:p>
            <a:pPr indent="0" lvl="0" marL="0" rtl="0" algn="l">
              <a:spcBef>
                <a:spcPts val="600"/>
              </a:spcBef>
              <a:spcAft>
                <a:spcPts val="0"/>
              </a:spcAft>
              <a:buNone/>
            </a:pPr>
            <a:r>
              <a:rPr lang="en-US"/>
              <a:t>July 30th</a:t>
            </a:r>
            <a:endParaRPr/>
          </a:p>
          <a:p>
            <a:pPr indent="0" lvl="0" marL="0" rtl="0" algn="l">
              <a:spcBef>
                <a:spcPts val="600"/>
              </a:spcBef>
              <a:spcAft>
                <a:spcPts val="0"/>
              </a:spcAft>
              <a:buNone/>
            </a:pPr>
            <a:r>
              <a:t/>
            </a:r>
            <a:endParaRPr/>
          </a:p>
          <a:p>
            <a:pPr indent="-320040" lvl="0" marL="457200" rtl="0" algn="l">
              <a:spcBef>
                <a:spcPts val="600"/>
              </a:spcBef>
              <a:spcAft>
                <a:spcPts val="0"/>
              </a:spcAft>
              <a:buSzPts val="1440"/>
              <a:buChar char="⚫"/>
            </a:pPr>
            <a:r>
              <a:rPr lang="en-US"/>
              <a:t>Kindergarten teachers facilitate</a:t>
            </a:r>
            <a:endParaRPr/>
          </a:p>
          <a:p>
            <a:pPr indent="-320040" lvl="0" marL="457200" rtl="0" algn="l">
              <a:spcBef>
                <a:spcPts val="0"/>
              </a:spcBef>
              <a:spcAft>
                <a:spcPts val="0"/>
              </a:spcAft>
              <a:buSzPts val="1440"/>
              <a:buChar char="⚫"/>
            </a:pPr>
            <a:r>
              <a:rPr lang="en-US"/>
              <a:t>Develop Relationships </a:t>
            </a:r>
            <a:endParaRPr/>
          </a:p>
          <a:p>
            <a:pPr indent="-320040" lvl="0" marL="457200" rtl="0" algn="l">
              <a:spcBef>
                <a:spcPts val="0"/>
              </a:spcBef>
              <a:spcAft>
                <a:spcPts val="0"/>
              </a:spcAft>
              <a:buSzPts val="1440"/>
              <a:buChar char="⚫"/>
            </a:pPr>
            <a:r>
              <a:rPr lang="en-US"/>
              <a:t>Baseline assessment of readiness skills</a:t>
            </a:r>
            <a:endParaRPr/>
          </a:p>
          <a:p>
            <a:pPr indent="-320040" lvl="0" marL="457200" rtl="0" algn="l">
              <a:spcBef>
                <a:spcPts val="0"/>
              </a:spcBef>
              <a:spcAft>
                <a:spcPts val="0"/>
              </a:spcAft>
              <a:buSzPts val="1440"/>
              <a:buChar char="⚫"/>
            </a:pPr>
            <a:r>
              <a:rPr lang="en-US"/>
              <a:t>Sign up</a:t>
            </a:r>
            <a:endParaRPr/>
          </a:p>
          <a:p>
            <a:pPr indent="0" lvl="0" marL="457200" rtl="0" algn="l">
              <a:spcBef>
                <a:spcPts val="6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1"/>
          <p:cNvSpPr txBox="1"/>
          <p:nvPr>
            <p:ph type="title"/>
          </p:nvPr>
        </p:nvSpPr>
        <p:spPr>
          <a:xfrm>
            <a:off x="1066808" y="-12"/>
            <a:ext cx="74982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562214"/>
              </a:buClr>
              <a:buSzPts val="5400"/>
              <a:buFont typeface="Gill Sans"/>
              <a:buNone/>
            </a:pPr>
            <a:r>
              <a:rPr lang="en-US" sz="5400"/>
              <a:t>Transportation</a:t>
            </a:r>
            <a:endParaRPr sz="5400"/>
          </a:p>
        </p:txBody>
      </p:sp>
      <p:sp>
        <p:nvSpPr>
          <p:cNvPr id="155" name="Google Shape;155;p21"/>
          <p:cNvSpPr txBox="1"/>
          <p:nvPr>
            <p:ph idx="1" type="body"/>
          </p:nvPr>
        </p:nvSpPr>
        <p:spPr>
          <a:xfrm>
            <a:off x="1066800" y="821200"/>
            <a:ext cx="7924800" cy="5486400"/>
          </a:xfrm>
          <a:prstGeom prst="rect">
            <a:avLst/>
          </a:prstGeom>
          <a:noFill/>
          <a:ln>
            <a:noFill/>
          </a:ln>
        </p:spPr>
        <p:txBody>
          <a:bodyPr anchorCtr="0" anchor="t" bIns="45700" lIns="91425" spcFirstLastPara="1" rIns="91425" wrap="square" tIns="45700">
            <a:noAutofit/>
          </a:bodyPr>
          <a:lstStyle/>
          <a:p>
            <a:pPr indent="0" lvl="0" marL="0" rtl="0" algn="l">
              <a:lnSpc>
                <a:spcPct val="80000"/>
              </a:lnSpc>
              <a:spcBef>
                <a:spcPts val="600"/>
              </a:spcBef>
              <a:spcAft>
                <a:spcPts val="0"/>
              </a:spcAft>
              <a:buSzPts val="1792"/>
              <a:buNone/>
            </a:pPr>
            <a:r>
              <a:rPr lang="en-US" sz="2240"/>
              <a:t>Bus transportation is provided for those students that reside more than 1.5 miles away from the school. </a:t>
            </a:r>
            <a:endParaRPr sz="2240"/>
          </a:p>
          <a:p>
            <a:pPr indent="0" lvl="0" marL="0" rtl="0" algn="l">
              <a:lnSpc>
                <a:spcPct val="80000"/>
              </a:lnSpc>
              <a:spcBef>
                <a:spcPts val="600"/>
              </a:spcBef>
              <a:spcAft>
                <a:spcPts val="0"/>
              </a:spcAft>
              <a:buSzPts val="1792"/>
              <a:buNone/>
            </a:pPr>
            <a:r>
              <a:rPr lang="en-US" sz="2240"/>
              <a:t>☛  Prior to the opening of school each fall, student bus and bus stop information will be posted in your student’s homeaccess account.</a:t>
            </a:r>
            <a:endParaRPr/>
          </a:p>
          <a:p>
            <a:pPr indent="0" lvl="0" marL="0" rtl="0" algn="l">
              <a:lnSpc>
                <a:spcPct val="80000"/>
              </a:lnSpc>
              <a:spcBef>
                <a:spcPts val="600"/>
              </a:spcBef>
              <a:spcAft>
                <a:spcPts val="0"/>
              </a:spcAft>
              <a:buSzPts val="1792"/>
              <a:buNone/>
            </a:pPr>
            <a:r>
              <a:rPr lang="en-US" sz="2240"/>
              <a:t>☛  Students must be at their bus stop 5 minutes prior to their scheduled pick up time.</a:t>
            </a:r>
            <a:endParaRPr/>
          </a:p>
          <a:p>
            <a:pPr indent="0" lvl="0" marL="0" rtl="0" algn="l">
              <a:lnSpc>
                <a:spcPct val="80000"/>
              </a:lnSpc>
              <a:spcBef>
                <a:spcPts val="600"/>
              </a:spcBef>
              <a:spcAft>
                <a:spcPts val="0"/>
              </a:spcAft>
              <a:buSzPts val="1792"/>
              <a:buNone/>
            </a:pPr>
            <a:r>
              <a:rPr lang="en-US" sz="2240"/>
              <a:t>☛  Students may only ride their assigned bus.</a:t>
            </a:r>
            <a:endParaRPr/>
          </a:p>
          <a:p>
            <a:pPr indent="0" lvl="0" marL="0" rtl="0" algn="l">
              <a:lnSpc>
                <a:spcPct val="80000"/>
              </a:lnSpc>
              <a:spcBef>
                <a:spcPts val="600"/>
              </a:spcBef>
              <a:spcAft>
                <a:spcPts val="0"/>
              </a:spcAft>
              <a:buSzPts val="1792"/>
              <a:buNone/>
            </a:pPr>
            <a:r>
              <a:rPr lang="en-US" sz="2240"/>
              <a:t>☛  Bus Route Change Request must meet specific criteria. The form will be on the “Transportation” link at </a:t>
            </a:r>
            <a:r>
              <a:rPr lang="en-US" sz="2240" u="sng">
                <a:solidFill>
                  <a:schemeClr val="hlink"/>
                </a:solidFill>
                <a:hlinkClick r:id="rId3"/>
              </a:rPr>
              <a:t>www.ipsd.org </a:t>
            </a:r>
            <a:r>
              <a:rPr lang="en-US" sz="2240"/>
              <a:t>for any route change requests. Review of requests and final decisions are not made until after September 15</a:t>
            </a:r>
            <a:r>
              <a:rPr baseline="30000" lang="en-US" sz="2240"/>
              <a:t>th</a:t>
            </a:r>
            <a:r>
              <a:rPr lang="en-US" sz="2240"/>
              <a:t>.</a:t>
            </a:r>
            <a:endParaRPr sz="2240"/>
          </a:p>
          <a:p>
            <a:pPr indent="0" lvl="0" marL="0" rtl="0" algn="l">
              <a:lnSpc>
                <a:spcPct val="80000"/>
              </a:lnSpc>
              <a:spcBef>
                <a:spcPts val="600"/>
              </a:spcBef>
              <a:spcAft>
                <a:spcPts val="0"/>
              </a:spcAft>
              <a:buSzPts val="1792"/>
              <a:buNone/>
            </a:pPr>
            <a:r>
              <a:rPr lang="en-US" sz="2240"/>
              <a:t>☛  </a:t>
            </a:r>
            <a:r>
              <a:rPr b="1" lang="en-US" sz="2240"/>
              <a:t>Parents of kindergarten students</a:t>
            </a:r>
            <a:r>
              <a:rPr lang="en-US" sz="2240"/>
              <a:t> </a:t>
            </a:r>
            <a:r>
              <a:rPr b="1" lang="en-US" sz="2240"/>
              <a:t>are responsible to meet their child’s</a:t>
            </a:r>
            <a:r>
              <a:rPr lang="en-US" sz="2240"/>
              <a:t> </a:t>
            </a:r>
            <a:r>
              <a:rPr b="1" lang="en-US" sz="2240"/>
              <a:t>bus each day or to designate a</a:t>
            </a:r>
            <a:r>
              <a:rPr lang="en-US" sz="2240"/>
              <a:t> </a:t>
            </a:r>
            <a:r>
              <a:rPr b="1" lang="en-US" sz="2240"/>
              <a:t>responsible individual to be with</a:t>
            </a:r>
            <a:r>
              <a:rPr lang="en-US" sz="2240"/>
              <a:t> </a:t>
            </a:r>
            <a:r>
              <a:rPr b="1" lang="en-US" sz="2240"/>
              <a:t>their child during pick up and drop</a:t>
            </a:r>
            <a:r>
              <a:rPr lang="en-US" sz="2240"/>
              <a:t> </a:t>
            </a:r>
            <a:r>
              <a:rPr b="1" lang="en-US" sz="2240"/>
              <a:t>off times.</a:t>
            </a:r>
            <a:endParaRPr sz="2240"/>
          </a:p>
          <a:p>
            <a:pPr indent="0" lvl="0" marL="0" rtl="0" algn="l">
              <a:lnSpc>
                <a:spcPct val="80000"/>
              </a:lnSpc>
              <a:spcBef>
                <a:spcPts val="600"/>
              </a:spcBef>
              <a:spcAft>
                <a:spcPts val="0"/>
              </a:spcAft>
              <a:buSzPts val="1792"/>
              <a:buNone/>
            </a:pPr>
            <a:r>
              <a:t/>
            </a:r>
            <a:endParaRPr sz="224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olstice">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