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Anton" panose="020B0604020202020204" charset="0"/>
      <p:regular r:id="rId4"/>
    </p:embeddedFont>
    <p:embeddedFont>
      <p:font typeface="Arial Narrow" panose="020B060602020203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714" y="9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ae68cba08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ae68cba08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E1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92513" y="76022"/>
            <a:ext cx="6298871" cy="483870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-64900" y="1184000"/>
            <a:ext cx="20226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  <a:latin typeface="Anton"/>
                <a:ea typeface="Anton"/>
                <a:cs typeface="Anton"/>
                <a:sym typeface="Anton"/>
              </a:rPr>
              <a:t>JUMP </a:t>
            </a:r>
            <a:r>
              <a:rPr lang="en" sz="3000">
                <a:solidFill>
                  <a:srgbClr val="FFFFFF"/>
                </a:solidFill>
                <a:latin typeface="Anton"/>
                <a:ea typeface="Anton"/>
                <a:cs typeface="Anton"/>
                <a:sym typeface="Anton"/>
              </a:rPr>
              <a:t>into a </a:t>
            </a:r>
            <a:endParaRPr sz="3000">
              <a:solidFill>
                <a:srgbClr val="FFFFFF"/>
              </a:solidFill>
              <a:latin typeface="Anton"/>
              <a:ea typeface="Anton"/>
              <a:cs typeface="Anton"/>
              <a:sym typeface="Anto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Anton"/>
                <a:ea typeface="Anton"/>
                <a:cs typeface="Anton"/>
                <a:sym typeface="Anton"/>
              </a:rPr>
              <a:t>good book this summer!</a:t>
            </a:r>
            <a:endParaRPr sz="3000">
              <a:solidFill>
                <a:srgbClr val="FFFFFF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441200" y="1184000"/>
            <a:ext cx="3064200" cy="18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Check out the </a:t>
            </a:r>
            <a:endParaRPr sz="2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English Department webpage on wvhs.ipsd.org </a:t>
            </a:r>
            <a:endParaRPr sz="2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for </a:t>
            </a:r>
            <a:endParaRPr sz="2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Teacher Recommendations!</a:t>
            </a:r>
            <a:endParaRPr sz="2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Anton</vt:lpstr>
      <vt:lpstr>Arial Narrow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Schill, Diana</dc:creator>
  <cp:lastModifiedBy>Schill, Diana</cp:lastModifiedBy>
  <cp:revision>1</cp:revision>
  <dcterms:modified xsi:type="dcterms:W3CDTF">2019-05-31T13:41:08Z</dcterms:modified>
</cp:coreProperties>
</file>