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AB47-874C-4DB1-9DEE-2015FB9E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EDF8F-E3D9-4320-8790-D14A79793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8A26-0A40-4845-AC27-5AF7B418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8F4F-DC28-4DCB-86FB-4A067297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D5C98-D8B4-4658-860F-50C99E37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6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9AC2-8683-4787-9A21-3F0474D9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9FAF8-37E8-411D-BC96-F0B8E2384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04AC2-46B2-4238-982E-0DC0BD07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FFBC-F3B0-47E6-806D-B601C298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EB91A-9A69-4E4F-A60A-166AD540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4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F8D14-EB33-47A4-A9BD-12373AC95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272D9-F210-4596-9EEB-611430B36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4F02-896C-4C2F-9550-4883CC27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B17E1-09FE-4D5B-BF16-83996B9A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F984-1C06-4794-9992-47D82FDE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F92B-9A51-4C66-AF17-144F9CB8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3AD6-2347-4FBE-928B-0B262A53D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E995A-2E64-4545-92D8-1D112A9D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95A6-A753-4014-9F2A-30238E81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9DA2F-5F2C-4F7A-B0B3-90A839FA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BAF7B-7210-4DC9-95A3-5A59DDD65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983CD-6AD4-4DA5-BE53-197E060ED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3EF95-B038-48FA-8B37-46790F0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E42BE-E674-49A9-84E6-1DBCF340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6FF9-E0F4-4D9C-A943-7668A519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3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BD65-4A9B-4145-89B8-6B4B7394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89A9A-BB44-4B6C-B72F-E8A98FC6E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16EE-5D51-46EF-AF72-26B9E984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F6923-B1A3-41AD-8A94-C82CB7E0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BF3B5-FAD5-456D-B70C-35FE771C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8AA99-E5D1-456E-9718-D096CBA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3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D50FA-C2A0-4382-9369-442144D06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582F7-F0C1-49C3-A493-F3EE6414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7AD87-1721-4468-B0C6-B802175F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7C9AD-ED2B-463E-97CB-D4CABC2C2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38136-12C3-4403-BF24-672AEF0FD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9524E-7581-4A46-8B90-92DB683D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E8DD2-08F2-4DD5-9A4C-C164C291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8CCC4-F733-421A-B296-3F737EF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14BF-3BEF-45FB-84C9-882E2BBC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C2150-9328-425E-BBBF-5166107E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0B3D1-E170-4C87-B0B2-7C6BC854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68DC2-6733-4BA6-BB97-2496AF33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3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84742-2137-470F-A662-EB8E28E3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B79CD-28A1-406B-9A88-2BB9BA06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D1B69-0100-4DD0-9344-F8262519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4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6A2C-A73C-4039-9FF0-F67C4AA4B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773B-D6BE-4DBD-A7F3-BF2083D3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6F964-7A26-4164-9FEF-5D463AD78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10C7F-0F62-495E-85E3-0B7C59A4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1F3D4-BE09-4136-9832-57152A0C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5FE85-60F2-4EEA-A3CB-706620B3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7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9851-F1BD-4449-B66A-C0A94FB2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B8A10-50B5-46D3-A60B-003D7BA62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902D2-B984-4306-92D8-112E0EDB0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FF8D5-B260-44B7-91AB-9B97F439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F6F72-14ED-46B0-8E28-A477A96A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DA7F0-FE95-41D8-BFAF-E79864F3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6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B7A30-CD68-45E5-A955-436BD6C6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6697C-0542-4217-A44D-680128C3F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1206-E1AF-461B-9018-55825E291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654A-82F2-4E30-B37B-2A05C28445B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70B9E-37C1-461E-8CAB-AA21BAD0F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A5656-ECAD-438A-B02B-8C4E61EC3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C22C-4EE1-4FC7-84AB-7B2BE43B4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BC12B-A0C8-4837-B918-06A715020067}"/>
              </a:ext>
            </a:extLst>
          </p:cNvPr>
          <p:cNvSpPr txBox="1"/>
          <p:nvPr/>
        </p:nvSpPr>
        <p:spPr>
          <a:xfrm>
            <a:off x="2153816" y="694521"/>
            <a:ext cx="8020044" cy="2400657"/>
          </a:xfrm>
          <a:prstGeom prst="rect">
            <a:avLst/>
          </a:prstGeom>
          <a:noFill/>
          <a:ln w="44450">
            <a:solidFill>
              <a:schemeClr val="tx1"/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b="1" dirty="0"/>
              <a:t>FISHING CLUB</a:t>
            </a:r>
          </a:p>
          <a:p>
            <a:pPr algn="ctr"/>
            <a:r>
              <a:rPr lang="en-US" sz="6500" b="1" dirty="0"/>
              <a:t>Can we ‘Reel’ you in?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6F6AF-611E-469B-9D33-184778691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21" y="573444"/>
            <a:ext cx="1669019" cy="17405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DD41E-1ABE-4888-A42E-4895A7D8D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04" y="573444"/>
            <a:ext cx="1669019" cy="17405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0415EA-DB27-400C-B436-5105087E5572}"/>
              </a:ext>
            </a:extLst>
          </p:cNvPr>
          <p:cNvSpPr txBox="1"/>
          <p:nvPr/>
        </p:nvSpPr>
        <p:spPr>
          <a:xfrm>
            <a:off x="1733844" y="3429000"/>
            <a:ext cx="8724311" cy="2508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/>
              <a:t>We are hosting an informational meeting soon!</a:t>
            </a:r>
          </a:p>
          <a:p>
            <a:pPr algn="ctr"/>
            <a:endParaRPr lang="en-US" sz="1500" b="1" dirty="0"/>
          </a:p>
          <a:p>
            <a:pPr algn="ctr"/>
            <a:r>
              <a:rPr lang="en-US" sz="3000" b="1" u="sng" dirty="0"/>
              <a:t>DATE</a:t>
            </a:r>
            <a:r>
              <a:rPr lang="en-US" sz="3000" b="1" dirty="0"/>
              <a:t>:  Thursday, Sept. 12th</a:t>
            </a:r>
          </a:p>
          <a:p>
            <a:pPr algn="ctr"/>
            <a:r>
              <a:rPr lang="en-US" sz="3000" b="1" u="sng" dirty="0"/>
              <a:t>TIME</a:t>
            </a:r>
            <a:r>
              <a:rPr lang="en-US" sz="3000" b="1"/>
              <a:t>:  2:30pm – 3:15pm</a:t>
            </a:r>
            <a:endParaRPr lang="en-US" sz="3000" b="1" dirty="0"/>
          </a:p>
          <a:p>
            <a:pPr algn="ctr"/>
            <a:r>
              <a:rPr lang="en-US" sz="3000" b="1" u="sng" dirty="0"/>
              <a:t>LOCATION</a:t>
            </a:r>
            <a:r>
              <a:rPr lang="en-US" sz="3000" b="1" dirty="0"/>
              <a:t>:  Room #192</a:t>
            </a:r>
          </a:p>
          <a:p>
            <a:pPr algn="ctr"/>
            <a:r>
              <a:rPr lang="en-US" dirty="0"/>
              <a:t>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D16FFF-478D-4F0A-95B4-E48B52AD8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270" y="5019947"/>
            <a:ext cx="3231253" cy="15710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65C6D2-3430-4FE3-9B1C-249CCEA08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4" y="5021310"/>
            <a:ext cx="2810787" cy="15696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A36173-65A9-4798-975B-5E92FBD0186E}"/>
              </a:ext>
            </a:extLst>
          </p:cNvPr>
          <p:cNvSpPr txBox="1"/>
          <p:nvPr/>
        </p:nvSpPr>
        <p:spPr>
          <a:xfrm>
            <a:off x="766449" y="4140641"/>
            <a:ext cx="1387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Come make</a:t>
            </a:r>
          </a:p>
          <a:p>
            <a:r>
              <a:rPr lang="en-US" b="1" dirty="0"/>
              <a:t>new friends!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B2AD9-A462-4939-9BBA-825152FC343D}"/>
              </a:ext>
            </a:extLst>
          </p:cNvPr>
          <p:cNvSpPr txBox="1"/>
          <p:nvPr/>
        </p:nvSpPr>
        <p:spPr>
          <a:xfrm>
            <a:off x="9902041" y="4210186"/>
            <a:ext cx="111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Have fun!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4CD15D-A1B9-4627-AAA3-5B530341C8DD}"/>
              </a:ext>
            </a:extLst>
          </p:cNvPr>
          <p:cNvSpPr txBox="1"/>
          <p:nvPr/>
        </p:nvSpPr>
        <p:spPr>
          <a:xfrm>
            <a:off x="3265886" y="5840313"/>
            <a:ext cx="5484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* Fishing Club participants must have a fishing license.</a:t>
            </a:r>
          </a:p>
          <a:p>
            <a:pPr algn="ctr"/>
            <a:r>
              <a:rPr lang="en-US" dirty="0"/>
              <a:t>Any questions or inquiries, please contact Mr. </a:t>
            </a:r>
            <a:r>
              <a:rPr lang="en-US" dirty="0" err="1"/>
              <a:t>Zawlocki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06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Brens</dc:creator>
  <cp:lastModifiedBy>Brens, Joel</cp:lastModifiedBy>
  <cp:revision>7</cp:revision>
  <dcterms:created xsi:type="dcterms:W3CDTF">2018-08-30T13:29:03Z</dcterms:created>
  <dcterms:modified xsi:type="dcterms:W3CDTF">2019-09-05T13:37:19Z</dcterms:modified>
</cp:coreProperties>
</file>