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4"/>
  </p:notesMasterIdLst>
  <p:sldIdLst>
    <p:sldId id="256" r:id="rId3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2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ac07ff24ea_2_75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400"/>
          </a:p>
        </p:txBody>
      </p:sp>
      <p:sp>
        <p:nvSpPr>
          <p:cNvPr id="161" name="Google Shape;161;gac07ff24ea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43337" y="697225"/>
            <a:ext cx="348645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Google Shape;143;p2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44" name="Google Shape;144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3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4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5C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/>
          <p:nvPr/>
        </p:nvSpPr>
        <p:spPr>
          <a:xfrm>
            <a:off x="627983" y="597455"/>
            <a:ext cx="7887900" cy="5663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US"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FRENCH CLUB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</a:pPr>
            <a:r>
              <a:rPr lang="en-US" sz="57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TUESDAYS</a:t>
            </a:r>
            <a:endParaRPr sz="5700" b="1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ZOOM meeting at 2:30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Mrs Samuelson</a:t>
            </a:r>
            <a:endParaRPr sz="3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details.</a:t>
            </a:r>
            <a:endParaRPr sz="3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13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060"/>
      </a:hlink>
      <a:folHlink>
        <a:srgbClr val="0020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Samuelson, Debra</dc:creator>
  <cp:lastModifiedBy>Samuelson, Debra</cp:lastModifiedBy>
  <cp:revision>1</cp:revision>
  <dcterms:modified xsi:type="dcterms:W3CDTF">2020-11-16T21:21:53Z</dcterms:modified>
</cp:coreProperties>
</file>