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custDataLst>
    <p:tags r:id="rId4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6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4251856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06033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49250" y="337900"/>
            <a:ext cx="8520600" cy="9012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b="1"/>
              <a:t>It’s Password Update Time!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187975" y="1649225"/>
            <a:ext cx="3677400" cy="2814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>
                <a:solidFill>
                  <a:srgbClr val="000000"/>
                </a:solidFill>
              </a:rPr>
              <a:t>When prompted to update your password, do so IMMEDIATELY. </a:t>
            </a:r>
          </a:p>
          <a:p>
            <a:pPr lvl="0">
              <a:spcBef>
                <a:spcPts val="0"/>
              </a:spcBef>
              <a:buNone/>
            </a:pPr>
            <a:r>
              <a:rPr lang="en" b="1">
                <a:solidFill>
                  <a:srgbClr val="000000"/>
                </a:solidFill>
              </a:rPr>
              <a:t>Waiting can cause a lock-out.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 b="1">
              <a:solidFill>
                <a:srgbClr val="000000"/>
              </a:solidFill>
            </a:endParaRPr>
          </a:p>
        </p:txBody>
      </p:sp>
      <p:sp>
        <p:nvSpPr>
          <p:cNvPr id="56" name="Shape 56"/>
          <p:cNvSpPr txBox="1"/>
          <p:nvPr/>
        </p:nvSpPr>
        <p:spPr>
          <a:xfrm>
            <a:off x="5947500" y="164922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800" b="1">
                <a:solidFill>
                  <a:schemeClr val="dk1"/>
                </a:solidFill>
              </a:rPr>
              <a:t>New passwords must have 8+ characters, at least one UPPER-CASE, one lower-case, and one number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It’s Password Update Time!&amp;quot;&quot;/&gt;&lt;property id=&quot;20307&quot; value=&quot;256&quot;/&gt;&lt;/object&gt;&lt;/object&gt;&lt;object type=&quot;8&quot; unique_id=&quot;10006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On-screen Show (16:9)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It’s Password Update Time!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Password Update Time!</dc:title>
  <dc:creator>Mattson, Kristen</dc:creator>
  <cp:lastModifiedBy>Mattson, Kristen</cp:lastModifiedBy>
  <cp:revision>1</cp:revision>
  <dcterms:modified xsi:type="dcterms:W3CDTF">2017-10-03T12:23:34Z</dcterms:modified>
</cp:coreProperties>
</file>