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0363200" cy="7772400"/>
  <p:notesSz cx="7010400" cy="9296400"/>
  <p:custDataLst>
    <p:tags r:id="rId3"/>
  </p:custDataLst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72011"/>
            <a:ext cx="88087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82310"/>
            <a:ext cx="7772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6166" y="413808"/>
            <a:ext cx="2234565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471" y="413808"/>
            <a:ext cx="6574155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9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4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3" y="1937705"/>
            <a:ext cx="893826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73" y="5201393"/>
            <a:ext cx="893826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470" y="2069042"/>
            <a:ext cx="440436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370" y="2069042"/>
            <a:ext cx="440436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413810"/>
            <a:ext cx="893826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821" y="1905318"/>
            <a:ext cx="4384119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821" y="2839085"/>
            <a:ext cx="4384119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6370" y="1905318"/>
            <a:ext cx="440571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6370" y="2839085"/>
            <a:ext cx="440571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10" y="1119083"/>
            <a:ext cx="524637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710" y="1119083"/>
            <a:ext cx="524637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9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470" y="413810"/>
            <a:ext cx="893826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470" y="2069042"/>
            <a:ext cx="893826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247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D4BA-2380-4933-A2EE-FBFC878C701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810" y="7203865"/>
            <a:ext cx="349758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901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8A73-FF97-473D-AEF3-F70CDF4DC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3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empireonline.com/jpg/80/0/0/1000/563/0/north/0/0/0/0/0/t/films/411/images/4ZwXJcUT3KdE8Kan9TJ7l0Rg5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" y="971551"/>
            <a:ext cx="10353995" cy="582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4" y="6800850"/>
            <a:ext cx="3023948" cy="971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3316" y="1002799"/>
            <a:ext cx="5671932" cy="78483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The</a:t>
            </a:r>
            <a:r>
              <a:rPr lang="en-US" sz="45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 Lion, </a:t>
            </a:r>
            <a:r>
              <a:rPr lang="en-US" sz="27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the</a:t>
            </a:r>
            <a:r>
              <a:rPr lang="en-US" sz="45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 Witch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1145" y="2358033"/>
            <a:ext cx="4676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186" dirty="0">
                <a:solidFill>
                  <a:schemeClr val="bg1"/>
                </a:solidFill>
                <a:latin typeface="Felix Titling" panose="04060505060202020A04" pitchFamily="82" charset="0"/>
              </a:rPr>
              <a:t>An allegorical study on the fall and redemption of man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1145" y="3229672"/>
            <a:ext cx="44265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spc="186" dirty="0">
                <a:solidFill>
                  <a:schemeClr val="bg1"/>
                </a:solidFill>
                <a:latin typeface="Felix Titling" panose="04060505060202020A04" pitchFamily="82" charset="0"/>
              </a:rPr>
              <a:t>November 7</a:t>
            </a:r>
            <a:r>
              <a:rPr lang="en-US" sz="2100" b="1" spc="186" baseline="30000" dirty="0">
                <a:solidFill>
                  <a:schemeClr val="bg1"/>
                </a:solidFill>
                <a:latin typeface="Felix Titling" panose="04060505060202020A04" pitchFamily="82" charset="0"/>
              </a:rPr>
              <a:t>th</a:t>
            </a:r>
            <a:r>
              <a:rPr lang="en-US" sz="2100" b="1" spc="186" dirty="0">
                <a:solidFill>
                  <a:schemeClr val="bg1"/>
                </a:solidFill>
                <a:latin typeface="Felix Titling" panose="04060505060202020A04" pitchFamily="82" charset="0"/>
              </a:rPr>
              <a:t> and 14</a:t>
            </a:r>
            <a:r>
              <a:rPr lang="en-US" sz="2100" b="1" spc="186" baseline="30000" dirty="0">
                <a:solidFill>
                  <a:schemeClr val="bg1"/>
                </a:solidFill>
                <a:latin typeface="Felix Titling" panose="04060505060202020A04" pitchFamily="82" charset="0"/>
              </a:rPr>
              <a:t>th</a:t>
            </a:r>
            <a:r>
              <a:rPr lang="en-US" sz="2100" b="1" spc="186" dirty="0">
                <a:solidFill>
                  <a:schemeClr val="bg1"/>
                </a:solidFill>
                <a:latin typeface="Felix Titling" panose="04060505060202020A04" pitchFamily="82" charset="0"/>
              </a:rPr>
              <a:t> </a:t>
            </a:r>
          </a:p>
          <a:p>
            <a:r>
              <a:rPr lang="en-US" sz="2100" b="1" spc="186" dirty="0">
                <a:solidFill>
                  <a:schemeClr val="bg1"/>
                </a:solidFill>
                <a:latin typeface="Felix Titling" panose="04060505060202020A04" pitchFamily="82" charset="0"/>
              </a:rPr>
              <a:t>2:35 – 3-45PM</a:t>
            </a:r>
          </a:p>
          <a:p>
            <a:r>
              <a:rPr lang="en-US" sz="2100" b="1" spc="186" dirty="0">
                <a:solidFill>
                  <a:schemeClr val="bg1"/>
                </a:solidFill>
                <a:latin typeface="Felix Titling" panose="04060505060202020A04" pitchFamily="82" charset="0"/>
              </a:rPr>
              <a:t>Room 272</a:t>
            </a:r>
          </a:p>
        </p:txBody>
      </p:sp>
      <p:sp>
        <p:nvSpPr>
          <p:cNvPr id="9" name="Rectangle 8"/>
          <p:cNvSpPr/>
          <p:nvPr/>
        </p:nvSpPr>
        <p:spPr>
          <a:xfrm>
            <a:off x="4683316" y="1596285"/>
            <a:ext cx="530930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and </a:t>
            </a:r>
            <a:r>
              <a:rPr lang="en-US" sz="27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the</a:t>
            </a:r>
            <a:r>
              <a:rPr lang="en-US" sz="24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 </a:t>
            </a:r>
            <a:r>
              <a:rPr lang="en-US" sz="405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  <a:cs typeface="David" panose="020E0502060401010101" pitchFamily="34" charset="-79"/>
              </a:rPr>
              <a:t>Wardrobe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017" y="15241"/>
            <a:ext cx="10290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</a:rPr>
              <a:t>The</a:t>
            </a:r>
            <a:r>
              <a:rPr lang="en-US" sz="60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</a:rPr>
              <a:t> Chronicles </a:t>
            </a:r>
            <a:r>
              <a:rPr lang="en-US" sz="36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</a:rPr>
              <a:t>of</a:t>
            </a:r>
            <a:r>
              <a:rPr lang="en-US" sz="60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Felix Titling" panose="04060505060202020A04" pitchFamily="82" charset="0"/>
              </a:rPr>
              <a:t> Narnia</a:t>
            </a:r>
            <a:endParaRPr lang="en-US" sz="6000" dirty="0">
              <a:ln w="0"/>
              <a:effectLst>
                <a:reflection blurRad="6350" stA="53000" endA="300" endPos="35500" dir="5400000" sy="-90000" algn="bl" rotWithShape="0"/>
              </a:effectLst>
              <a:latin typeface="Felix Titling" panose="04060505060202020A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31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Felix Titling</vt:lpstr>
      <vt:lpstr>Office Theme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Donahue, James</dc:creator>
  <cp:lastModifiedBy>Donahue, James</cp:lastModifiedBy>
  <cp:revision>5</cp:revision>
  <cp:lastPrinted>2017-10-31T15:49:15Z</cp:lastPrinted>
  <dcterms:created xsi:type="dcterms:W3CDTF">2017-10-31T11:33:24Z</dcterms:created>
  <dcterms:modified xsi:type="dcterms:W3CDTF">2017-10-31T20:50:41Z</dcterms:modified>
</cp:coreProperties>
</file>