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642-7495-4D81-8B81-767C44443E4B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1300-013B-4864-9F73-2B58C5DDD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7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642-7495-4D81-8B81-767C44443E4B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1300-013B-4864-9F73-2B58C5DDD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6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642-7495-4D81-8B81-767C44443E4B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1300-013B-4864-9F73-2B58C5DDD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8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642-7495-4D81-8B81-767C44443E4B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1300-013B-4864-9F73-2B58C5DDD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3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642-7495-4D81-8B81-767C44443E4B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1300-013B-4864-9F73-2B58C5DDD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7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642-7495-4D81-8B81-767C44443E4B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1300-013B-4864-9F73-2B58C5DDD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7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642-7495-4D81-8B81-767C44443E4B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1300-013B-4864-9F73-2B58C5DDD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3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642-7495-4D81-8B81-767C44443E4B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1300-013B-4864-9F73-2B58C5DDD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642-7495-4D81-8B81-767C44443E4B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1300-013B-4864-9F73-2B58C5DDD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0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642-7495-4D81-8B81-767C44443E4B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1300-013B-4864-9F73-2B58C5DDD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8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642-7495-4D81-8B81-767C44443E4B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1300-013B-4864-9F73-2B58C5DDD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6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65642-7495-4D81-8B81-767C44443E4B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61300-013B-4864-9F73-2B58C5DDD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3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1357" y="580850"/>
            <a:ext cx="9731382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b="1" dirty="0" smtClean="0"/>
              <a:t>FRENCH CLUB</a:t>
            </a:r>
          </a:p>
          <a:p>
            <a:pPr algn="ctr"/>
            <a:r>
              <a:rPr lang="en-US" sz="8000" b="1" dirty="0" smtClean="0"/>
              <a:t>Thursday, </a:t>
            </a:r>
            <a:r>
              <a:rPr lang="en-US" sz="8000" b="1" dirty="0" smtClean="0"/>
              <a:t>Dec</a:t>
            </a:r>
            <a:r>
              <a:rPr lang="en-US" sz="8000" b="1" dirty="0" smtClean="0"/>
              <a:t>ember 7</a:t>
            </a:r>
            <a:endParaRPr lang="en-US" sz="8000" b="1" dirty="0" smtClean="0"/>
          </a:p>
          <a:p>
            <a:pPr algn="ctr"/>
            <a:r>
              <a:rPr lang="en-US" sz="8000" b="1" dirty="0" smtClean="0"/>
              <a:t>Room 296 after </a:t>
            </a:r>
            <a:r>
              <a:rPr lang="en-US" sz="8000" b="1" dirty="0" smtClean="0"/>
              <a:t>school</a:t>
            </a:r>
          </a:p>
          <a:p>
            <a:pPr algn="ctr"/>
            <a:r>
              <a:rPr lang="en-US" sz="4800" b="1" dirty="0" smtClean="0"/>
              <a:t>We </a:t>
            </a:r>
            <a:r>
              <a:rPr lang="en-US" sz="4800" b="1" dirty="0" smtClean="0"/>
              <a:t>willing be </a:t>
            </a:r>
            <a:r>
              <a:rPr lang="en-US" sz="4800" b="1" dirty="0" smtClean="0"/>
              <a:t>decorating </a:t>
            </a:r>
          </a:p>
          <a:p>
            <a:pPr algn="ctr"/>
            <a:r>
              <a:rPr lang="en-US" sz="4800" b="1" dirty="0" smtClean="0"/>
              <a:t>our </a:t>
            </a:r>
            <a:r>
              <a:rPr lang="en-US" sz="4800" b="1" dirty="0" err="1" smtClean="0"/>
              <a:t>Bûches</a:t>
            </a:r>
            <a:r>
              <a:rPr lang="en-US" sz="4800" b="1" dirty="0" smtClean="0"/>
              <a:t> </a:t>
            </a:r>
            <a:r>
              <a:rPr lang="en-US" sz="4800" b="1"/>
              <a:t>de </a:t>
            </a:r>
            <a:r>
              <a:rPr lang="en-US" sz="4800" b="1" smtClean="0"/>
              <a:t>Noël.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1138564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66638&quot;&gt;&lt;/object&gt;&lt;object type=&quot;2&quot; unique_id=&quot;66639&quot;&gt;&lt;object type=&quot;3&quot; unique_id=&quot;66640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Indian Prairie School District #204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Samuelson, Debra</dc:creator>
  <cp:lastModifiedBy>Samuelson, Debra</cp:lastModifiedBy>
  <cp:revision>1</cp:revision>
  <dcterms:created xsi:type="dcterms:W3CDTF">2017-12-01T13:55:35Z</dcterms:created>
  <dcterms:modified xsi:type="dcterms:W3CDTF">2017-12-01T13:55:58Z</dcterms:modified>
</cp:coreProperties>
</file>