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00799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0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8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1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F47CF-67C9-420C-80A5-E2069FF0C2DF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34754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427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93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5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3BFE2-83B7-4B0A-B9D3-AB28331082B3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3433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EF78E3-FDA3-4D28-AAA2-0B81F349A39D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958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265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b="0" i="1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465221"/>
            <a:ext cx="5245768" cy="154004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chemeClr val="tx1"/>
                </a:solidFill>
              </a:rPr>
              <a:t>CPR Re-certification Class</a:t>
            </a:r>
            <a:endParaRPr lang="en-US" sz="4400" b="1" u="sng" dirty="0">
              <a:solidFill>
                <a:schemeClr val="tx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096000" y="304800"/>
            <a:ext cx="5743074" cy="5556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>
                <a:solidFill>
                  <a:schemeClr val="tx1"/>
                </a:solidFill>
              </a:rPr>
              <a:t>February 12</a:t>
            </a:r>
            <a:r>
              <a:rPr lang="en-US" sz="3600" baseline="30000" dirty="0" smtClean="0">
                <a:solidFill>
                  <a:schemeClr val="tx1"/>
                </a:solidFill>
              </a:rPr>
              <a:t>th</a:t>
            </a:r>
            <a:r>
              <a:rPr lang="en-US" sz="3600" dirty="0" smtClean="0">
                <a:solidFill>
                  <a:schemeClr val="tx1"/>
                </a:solidFill>
              </a:rPr>
              <a:t> 2:45-4:45 P.M. in room 112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Sign up using this form: </a:t>
            </a:r>
            <a:r>
              <a:rPr lang="en-US" sz="3600" i="0" u="sng" dirty="0">
                <a:solidFill>
                  <a:schemeClr val="tx1"/>
                </a:solidFill>
              </a:rPr>
              <a:t>https://goo.gl/fJDosz</a:t>
            </a:r>
            <a:endParaRPr lang="en-US" sz="3600" u="sng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OR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February 26</a:t>
            </a:r>
            <a:r>
              <a:rPr lang="en-US" sz="3600" baseline="30000" dirty="0" smtClean="0">
                <a:solidFill>
                  <a:schemeClr val="tx1"/>
                </a:solidFill>
              </a:rPr>
              <a:t>th</a:t>
            </a:r>
            <a:r>
              <a:rPr lang="en-US" sz="3600" dirty="0" smtClean="0">
                <a:solidFill>
                  <a:schemeClr val="tx1"/>
                </a:solidFill>
              </a:rPr>
              <a:t> 2:45-4:45 P.M. in room 112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Sign up using this form</a:t>
            </a:r>
            <a:r>
              <a:rPr lang="en-US" sz="3600" dirty="0" smtClean="0">
                <a:solidFill>
                  <a:schemeClr val="tx1"/>
                </a:solidFill>
              </a:rPr>
              <a:t>: </a:t>
            </a:r>
            <a:r>
              <a:rPr lang="en-US" sz="3600" i="0" u="sng" dirty="0">
                <a:solidFill>
                  <a:schemeClr val="tx1"/>
                </a:solidFill>
              </a:rPr>
              <a:t>https://goo.gl/4w5T62</a:t>
            </a:r>
            <a:endParaRPr lang="en-US" sz="3600" u="sng" dirty="0" smtClean="0">
              <a:solidFill>
                <a:schemeClr val="tx1"/>
              </a:solidFill>
            </a:endParaRPr>
          </a:p>
          <a:p>
            <a:pPr lvl="1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719086" y="2214659"/>
            <a:ext cx="3855720" cy="301105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Open to all Juniors and </a:t>
            </a:r>
            <a:r>
              <a:rPr lang="en-US" sz="2600" b="1" dirty="0" smtClean="0">
                <a:solidFill>
                  <a:schemeClr val="tx1"/>
                </a:solidFill>
              </a:rPr>
              <a:t>Seniors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Important life skill and valuable on a job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13" name="Text Placeholder 10"/>
          <p:cNvSpPr txBox="1">
            <a:spLocks/>
          </p:cNvSpPr>
          <p:nvPr/>
        </p:nvSpPr>
        <p:spPr>
          <a:xfrm>
            <a:off x="240633" y="5021179"/>
            <a:ext cx="4844714" cy="145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*Sponsored by the Red Cross Club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*Contact Mrs. Goff at rebecca_goff@ipsd.org with questions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27" y="5787530"/>
            <a:ext cx="2636249" cy="95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1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PR Re-certification Class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rop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64</TotalTime>
  <Words>69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Franklin Gothic Book</vt:lpstr>
      <vt:lpstr>Crop</vt:lpstr>
      <vt:lpstr>CPR Re-certification Class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 Re-certification Class- Open to all Juniors and Seniors</dc:title>
  <dc:creator>Goff, Rebecca</dc:creator>
  <cp:lastModifiedBy>Goff, Rebecca</cp:lastModifiedBy>
  <cp:revision>7</cp:revision>
  <dcterms:created xsi:type="dcterms:W3CDTF">2018-01-29T17:32:24Z</dcterms:created>
  <dcterms:modified xsi:type="dcterms:W3CDTF">2018-01-29T18:37:11Z</dcterms:modified>
</cp:coreProperties>
</file>