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4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A9FA-3641-46B8-87ED-E9D3F2FC80DC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81F4-C4B7-48D8-9921-007C6921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2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A9FA-3641-46B8-87ED-E9D3F2FC80DC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81F4-C4B7-48D8-9921-007C6921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2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A9FA-3641-46B8-87ED-E9D3F2FC80DC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81F4-C4B7-48D8-9921-007C6921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8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A9FA-3641-46B8-87ED-E9D3F2FC80DC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81F4-C4B7-48D8-9921-007C6921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6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A9FA-3641-46B8-87ED-E9D3F2FC80DC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81F4-C4B7-48D8-9921-007C6921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1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A9FA-3641-46B8-87ED-E9D3F2FC80DC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81F4-C4B7-48D8-9921-007C6921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A9FA-3641-46B8-87ED-E9D3F2FC80DC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81F4-C4B7-48D8-9921-007C6921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7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A9FA-3641-46B8-87ED-E9D3F2FC80DC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81F4-C4B7-48D8-9921-007C6921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3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A9FA-3641-46B8-87ED-E9D3F2FC80DC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81F4-C4B7-48D8-9921-007C6921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8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A9FA-3641-46B8-87ED-E9D3F2FC80DC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81F4-C4B7-48D8-9921-007C6921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0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A9FA-3641-46B8-87ED-E9D3F2FC80DC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81F4-C4B7-48D8-9921-007C6921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BA9FA-3641-46B8-87ED-E9D3F2FC80DC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A81F4-C4B7-48D8-9921-007C6921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8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029" y="1862724"/>
            <a:ext cx="2728273" cy="20462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82" y="507671"/>
            <a:ext cx="2747107" cy="20603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46967" y="94381"/>
            <a:ext cx="622267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Valentine’s Day Grams</a:t>
            </a:r>
          </a:p>
          <a:p>
            <a:pPr algn="ctr"/>
            <a:endParaRPr lang="en-US" sz="4000" dirty="0">
              <a:solidFill>
                <a:srgbClr val="C0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Purchase grams from </a:t>
            </a:r>
            <a:r>
              <a:rPr lang="en-US" sz="4000" dirty="0" smtClean="0">
                <a:solidFill>
                  <a:srgbClr val="C00000"/>
                </a:solidFill>
              </a:rPr>
              <a:t>BSA</a:t>
            </a:r>
            <a:endParaRPr lang="en-US" sz="4000" dirty="0" smtClean="0">
              <a:solidFill>
                <a:srgbClr val="C0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Feb </a:t>
            </a:r>
            <a:r>
              <a:rPr lang="en-US" sz="4000" dirty="0" smtClean="0">
                <a:solidFill>
                  <a:srgbClr val="C00000"/>
                </a:solidFill>
              </a:rPr>
              <a:t>9</a:t>
            </a:r>
            <a:r>
              <a:rPr lang="en-US" sz="4000" baseline="30000" dirty="0" smtClean="0">
                <a:solidFill>
                  <a:srgbClr val="C00000"/>
                </a:solidFill>
              </a:rPr>
              <a:t>th</a:t>
            </a:r>
            <a:r>
              <a:rPr lang="en-US" sz="4000" dirty="0" smtClean="0">
                <a:solidFill>
                  <a:srgbClr val="C00000"/>
                </a:solidFill>
              </a:rPr>
              <a:t>, 12</a:t>
            </a:r>
            <a:r>
              <a:rPr lang="en-US" sz="4000" baseline="30000" dirty="0" smtClean="0">
                <a:solidFill>
                  <a:srgbClr val="C00000"/>
                </a:solidFill>
              </a:rPr>
              <a:t>th</a:t>
            </a:r>
            <a:r>
              <a:rPr lang="en-US" sz="4000" dirty="0" smtClean="0">
                <a:solidFill>
                  <a:srgbClr val="C00000"/>
                </a:solidFill>
              </a:rPr>
              <a:t> and </a:t>
            </a:r>
            <a:r>
              <a:rPr lang="en-US" sz="4000" dirty="0" smtClean="0">
                <a:solidFill>
                  <a:srgbClr val="C00000"/>
                </a:solidFill>
              </a:rPr>
              <a:t>13</a:t>
            </a:r>
            <a:r>
              <a:rPr lang="en-US" sz="4000" baseline="30000" dirty="0" smtClean="0">
                <a:solidFill>
                  <a:srgbClr val="C00000"/>
                </a:solidFill>
              </a:rPr>
              <a:t>th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smtClean="0">
                <a:solidFill>
                  <a:srgbClr val="C00000"/>
                </a:solidFill>
              </a:rPr>
              <a:t>during </a:t>
            </a:r>
            <a:r>
              <a:rPr lang="en-US" sz="4000" dirty="0" smtClean="0">
                <a:solidFill>
                  <a:srgbClr val="C00000"/>
                </a:solidFill>
              </a:rPr>
              <a:t>all lunches </a:t>
            </a:r>
            <a:r>
              <a:rPr lang="en-US" sz="4000" dirty="0" smtClean="0">
                <a:solidFill>
                  <a:srgbClr val="C00000"/>
                </a:solidFill>
              </a:rPr>
              <a:t>in the cafeteria.</a:t>
            </a:r>
          </a:p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All grams will be delivered on </a:t>
            </a:r>
            <a:r>
              <a:rPr lang="en-US" sz="4000" dirty="0" smtClean="0">
                <a:solidFill>
                  <a:srgbClr val="C00000"/>
                </a:solidFill>
              </a:rPr>
              <a:t>Wed, Feb </a:t>
            </a:r>
            <a:r>
              <a:rPr lang="en-US" sz="4000" dirty="0" smtClean="0">
                <a:solidFill>
                  <a:srgbClr val="C00000"/>
                </a:solidFill>
              </a:rPr>
              <a:t>14</a:t>
            </a:r>
            <a:r>
              <a:rPr lang="en-US" sz="4000" baseline="30000" dirty="0" smtClean="0">
                <a:solidFill>
                  <a:srgbClr val="C00000"/>
                </a:solidFill>
              </a:rPr>
              <a:t>th</a:t>
            </a:r>
            <a:r>
              <a:rPr lang="en-US" sz="4000" dirty="0" smtClean="0">
                <a:solidFill>
                  <a:srgbClr val="C00000"/>
                </a:solidFill>
              </a:rPr>
              <a:t> during all </a:t>
            </a:r>
            <a:r>
              <a:rPr lang="en-US" sz="4000" smtClean="0">
                <a:solidFill>
                  <a:srgbClr val="C00000"/>
                </a:solidFill>
              </a:rPr>
              <a:t>lunch periods</a:t>
            </a:r>
            <a:endParaRPr lang="en-US" sz="4000" dirty="0" smtClean="0">
              <a:solidFill>
                <a:srgbClr val="C00000"/>
              </a:solidFill>
            </a:endParaRPr>
          </a:p>
          <a:p>
            <a:pPr algn="ctr"/>
            <a:endParaRPr lang="en-US" sz="4000" dirty="0" smtClean="0">
              <a:solidFill>
                <a:srgbClr val="C0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Roses and candy grams will be available 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296882" y="4010984"/>
            <a:ext cx="33963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Rose Grams - $3.00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Candy grams from $.50 - </a:t>
            </a:r>
            <a:r>
              <a:rPr lang="en-US" sz="3200" dirty="0" smtClean="0">
                <a:solidFill>
                  <a:srgbClr val="C00000"/>
                </a:solidFill>
              </a:rPr>
              <a:t>$3.00</a:t>
            </a:r>
            <a:endParaRPr lang="en-US" sz="3200" dirty="0" smtClean="0">
              <a:solidFill>
                <a:srgbClr val="C0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All grams come with a card!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122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Alyx McCain</dc:creator>
  <cp:lastModifiedBy>McCain, Alexandria</cp:lastModifiedBy>
  <cp:revision>8</cp:revision>
  <dcterms:created xsi:type="dcterms:W3CDTF">2015-01-27T14:40:00Z</dcterms:created>
  <dcterms:modified xsi:type="dcterms:W3CDTF">2018-02-06T15:12:50Z</dcterms:modified>
</cp:coreProperties>
</file>