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</p:sldIdLst>
  <p:sldSz cx="12192000" cy="6858000"/>
  <p:notesSz cx="6858000" cy="9144000"/>
  <p:custDataLst>
    <p:tags r:id="rId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2" d="100"/>
          <a:sy n="92" d="100"/>
        </p:scale>
        <p:origin x="40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E401711-02DC-4F5A-B0A4-D7A4CFB82638}" type="datetimeFigureOut">
              <a:rPr lang="en-US" smtClean="0"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12281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36BD-BA89-4B92-9DBC-679F61142570}" type="datetimeFigureOut">
              <a:rPr lang="en-US" smtClean="0"/>
              <a:t>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51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B5C7-A3C7-439B-802A-DFE3FCA7ADBD}" type="datetimeFigureOut">
              <a:rPr lang="en-US" smtClean="0"/>
              <a:t>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946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65EA-47B7-4DBF-958B-A3D4DA4F431A}" type="datetimeFigureOut">
              <a:rPr lang="en-US" smtClean="0"/>
              <a:t>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20928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4AAA-CF98-48DB-9517-D7ADD1FD1213}" type="datetimeFigureOut">
              <a:rPr lang="en-US" smtClean="0"/>
              <a:t>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333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F696-D0E7-4C66-925E-251F9C0B0F21}" type="datetimeFigureOut">
              <a:rPr lang="en-US" smtClean="0"/>
              <a:t>2/6/2018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667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732E-4FBC-4B01-A175-6B1CAC9B226D}" type="datetimeFigureOut">
              <a:rPr lang="en-US" smtClean="0"/>
              <a:t>2/6/2018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282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AFC5-17E4-4A26-A144-49682BD36ECA}" type="datetimeFigureOut">
              <a:rPr lang="en-US" smtClean="0"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683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9482-E0DA-4858-9A19-F8B792C0C3D9}" type="datetimeFigureOut">
              <a:rPr lang="en-US" smtClean="0"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522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0A69-C0BC-4A5A-8FE4-5D0B5D0F11EE}" type="datetimeFigureOut">
              <a:rPr lang="en-US" smtClean="0"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858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3B61-F054-442D-881D-6A81C2774BFE}" type="datetimeFigureOut">
              <a:rPr lang="en-US" smtClean="0"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156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CD3A-8283-4FC4-856C-D5E0BF662449}" type="datetimeFigureOut">
              <a:rPr lang="en-US" smtClean="0"/>
              <a:t>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75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FEE8-FC08-4C54-BE1B-81CB6CA05FC8}" type="datetimeFigureOut">
              <a:rPr lang="en-US" smtClean="0"/>
              <a:t>2/6/2018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379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528B-AADB-4276-9F0D-B13FCF86F309}" type="datetimeFigureOut">
              <a:rPr lang="en-US" smtClean="0"/>
              <a:t>2/6/2018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933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497F-A1E4-4C0B-8811-954A59B26923}" type="datetimeFigureOut">
              <a:rPr lang="en-US" smtClean="0"/>
              <a:t>2/6/2018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374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24E7-1432-4F89-B9E6-59843C6C91FE}" type="datetimeFigureOut">
              <a:rPr lang="en-US" smtClean="0"/>
              <a:t>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949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AD9C-D29C-4D1E-A739-CC3C95B41085}" type="datetimeFigureOut">
              <a:rPr lang="en-US" smtClean="0"/>
              <a:t>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751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C48ED7C-D9A5-4EA8-B309-6E368BFA8F2B}" type="datetimeFigureOut">
              <a:rPr lang="en-US" smtClean="0"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225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i="0" u="none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525442" y="253378"/>
            <a:ext cx="9755187" cy="2766528"/>
          </a:xfrm>
        </p:spPr>
        <p:txBody>
          <a:bodyPr/>
          <a:lstStyle/>
          <a:p>
            <a:pPr algn="ctr"/>
            <a:r>
              <a:rPr lang="en-US" dirty="0" err="1" smtClean="0"/>
              <a:t>Bsa’s</a:t>
            </a:r>
            <a:r>
              <a:rPr lang="en-US" dirty="0" smtClean="0"/>
              <a:t> professionals day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881572" y="2815713"/>
            <a:ext cx="9755187" cy="2016221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Friday, February</a:t>
            </a:r>
            <a:r>
              <a:rPr lang="en-US" sz="3600" dirty="0" smtClean="0">
                <a:solidFill>
                  <a:schemeClr val="tx1"/>
                </a:solidFill>
              </a:rPr>
              <a:t>, 16</a:t>
            </a:r>
            <a:r>
              <a:rPr lang="en-US" sz="3600" baseline="30000" dirty="0" smtClean="0">
                <a:solidFill>
                  <a:schemeClr val="tx1"/>
                </a:solidFill>
              </a:rPr>
              <a:t>th</a:t>
            </a:r>
            <a:r>
              <a:rPr lang="en-US" sz="3600" dirty="0" smtClean="0">
                <a:solidFill>
                  <a:schemeClr val="tx1"/>
                </a:solidFill>
              </a:rPr>
              <a:t> in the </a:t>
            </a:r>
            <a:r>
              <a:rPr lang="en-US" sz="3600" dirty="0" err="1" smtClean="0">
                <a:solidFill>
                  <a:schemeClr val="tx1"/>
                </a:solidFill>
              </a:rPr>
              <a:t>lmc</a:t>
            </a:r>
            <a:endParaRPr lang="en-US" sz="3600" dirty="0" smtClean="0">
              <a:solidFill>
                <a:schemeClr val="tx1"/>
              </a:solidFill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Permission forms and money for lunch are due </a:t>
            </a:r>
            <a:r>
              <a:rPr lang="en-US" sz="3600" dirty="0" smtClean="0">
                <a:solidFill>
                  <a:schemeClr val="tx1"/>
                </a:solidFill>
              </a:rPr>
              <a:t>Wednesday, </a:t>
            </a:r>
            <a:r>
              <a:rPr lang="en-US" sz="3600" dirty="0" smtClean="0">
                <a:solidFill>
                  <a:schemeClr val="tx1"/>
                </a:solidFill>
              </a:rPr>
              <a:t>February </a:t>
            </a:r>
            <a:r>
              <a:rPr lang="en-US" sz="3600" dirty="0" smtClean="0">
                <a:solidFill>
                  <a:schemeClr val="tx1"/>
                </a:solidFill>
              </a:rPr>
              <a:t>14</a:t>
            </a:r>
            <a:r>
              <a:rPr lang="en-US" sz="3600" baseline="30000" dirty="0" smtClean="0">
                <a:solidFill>
                  <a:schemeClr val="tx1"/>
                </a:solidFill>
              </a:rPr>
              <a:t>th</a:t>
            </a:r>
            <a:r>
              <a:rPr lang="en-US" sz="3600" dirty="0" smtClean="0">
                <a:solidFill>
                  <a:schemeClr val="tx1"/>
                </a:solidFill>
              </a:rPr>
              <a:t>. </a:t>
            </a:r>
          </a:p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No late forms will be accepted!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4232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Bsa’s professionals day&amp;quot;&quot;/&gt;&lt;property id=&quot;20307&quot; value=&quot;256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7</TotalTime>
  <Words>31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Impact</vt:lpstr>
      <vt:lpstr>Main Event</vt:lpstr>
      <vt:lpstr>Bsa’s professionals day</vt:lpstr>
    </vt:vector>
  </TitlesOfParts>
  <Company>Indian Prairie School District #204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Bsa’s professionals day</dc:title>
  <dc:creator>Mccain, Alexandria</dc:creator>
  <cp:lastModifiedBy>McCain, Alexandria</cp:lastModifiedBy>
  <cp:revision>3</cp:revision>
  <dcterms:created xsi:type="dcterms:W3CDTF">2017-01-17T15:19:21Z</dcterms:created>
  <dcterms:modified xsi:type="dcterms:W3CDTF">2018-02-06T16:57:08Z</dcterms:modified>
</cp:coreProperties>
</file>