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sldIdLst>
    <p:sldId id="256" r:id="rId2"/>
  </p:sldIdLst>
  <p:sldSz cx="9144000" cy="6858000" type="screen4x3"/>
  <p:notesSz cx="7010400" cy="92964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BF31"/>
    <a:srgbClr val="238E28"/>
    <a:srgbClr val="E1BF3C"/>
    <a:srgbClr val="F0EA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7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3914B03-A425-4DA2-A816-40EF3B7CA786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74F8E5F-6E2B-4156-A90D-22E11F494D0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119667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4B03-A425-4DA2-A816-40EF3B7CA786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8E5F-6E2B-4156-A90D-22E11F494D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831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4B03-A425-4DA2-A816-40EF3B7CA786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8E5F-6E2B-4156-A90D-22E11F494D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8131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4B03-A425-4DA2-A816-40EF3B7CA786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8E5F-6E2B-4156-A90D-22E11F494D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36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914B03-A425-4DA2-A816-40EF3B7CA786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4F8E5F-6E2B-4156-A90D-22E11F494D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8386060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4B03-A425-4DA2-A816-40EF3B7CA786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8E5F-6E2B-4156-A90D-22E11F494D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011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4B03-A425-4DA2-A816-40EF3B7CA786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8E5F-6E2B-4156-A90D-22E11F494D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9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4B03-A425-4DA2-A816-40EF3B7CA786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8E5F-6E2B-4156-A90D-22E11F494D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976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4B03-A425-4DA2-A816-40EF3B7CA786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8E5F-6E2B-4156-A90D-22E11F494D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03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914B03-A425-4DA2-A816-40EF3B7CA786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4F8E5F-6E2B-4156-A90D-22E11F494D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6986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914B03-A425-4DA2-A816-40EF3B7CA786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4F8E5F-6E2B-4156-A90D-22E11F494D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11595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3914B03-A425-4DA2-A816-40EF3B7CA786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274F8E5F-6E2B-4156-A90D-22E11F494D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3165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b="0" i="1" u="none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5184">
          <p15:clr>
            <a:srgbClr val="F26B43"/>
          </p15:clr>
        </p15:guide>
        <p15:guide id="4294967295" pos="702">
          <p15:clr>
            <a:srgbClr val="F26B43"/>
          </p15:clr>
        </p15:guide>
        <p15:guide id="4294967295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7765" y="1068379"/>
            <a:ext cx="793623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Waubonsie Valley High </a:t>
            </a:r>
            <a:r>
              <a:rPr lang="en-US" sz="2800" b="1" dirty="0" smtClean="0"/>
              <a:t>School</a:t>
            </a:r>
            <a:endParaRPr lang="en-US" sz="2800" b="1" dirty="0"/>
          </a:p>
          <a:p>
            <a:pPr algn="ctr"/>
            <a:r>
              <a:rPr lang="en-US" sz="2800" b="1" dirty="0" smtClean="0"/>
              <a:t>Presents</a:t>
            </a:r>
          </a:p>
          <a:p>
            <a:pPr algn="ctr"/>
            <a:r>
              <a:rPr lang="en-US" sz="2800" b="1" dirty="0" smtClean="0"/>
              <a:t> Black Student Alliance’s</a:t>
            </a:r>
            <a:endParaRPr lang="en-US" sz="2800" b="1" i="1" dirty="0"/>
          </a:p>
          <a:p>
            <a:pPr algn="ctr"/>
            <a:r>
              <a:rPr lang="en-US" sz="2800" b="1" dirty="0" smtClean="0"/>
              <a:t>Annual Black </a:t>
            </a:r>
            <a:r>
              <a:rPr lang="en-US" sz="2800" b="1" dirty="0"/>
              <a:t>History </a:t>
            </a:r>
            <a:r>
              <a:rPr lang="en-US" sz="2800" b="1" dirty="0" smtClean="0"/>
              <a:t>Program</a:t>
            </a:r>
          </a:p>
          <a:p>
            <a:pPr algn="ctr"/>
            <a:endParaRPr lang="en-US" sz="2800" i="1" dirty="0" smtClean="0"/>
          </a:p>
          <a:p>
            <a:pPr algn="ctr"/>
            <a:endParaRPr lang="en-US" sz="2800" i="1" dirty="0"/>
          </a:p>
          <a:p>
            <a:pPr algn="ctr"/>
            <a:endParaRPr lang="en-US" sz="2800" b="1" i="1" dirty="0" smtClean="0"/>
          </a:p>
          <a:p>
            <a:pPr algn="ctr"/>
            <a:endParaRPr lang="en-US" sz="2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4260217"/>
            <a:ext cx="419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Waubonsie Valley Auditorium </a:t>
            </a:r>
          </a:p>
          <a:p>
            <a:pPr algn="ctr"/>
            <a:r>
              <a:rPr lang="en-US" sz="2000" dirty="0" smtClean="0"/>
              <a:t>Tuesday, </a:t>
            </a:r>
            <a:r>
              <a:rPr lang="en-US" sz="2000" dirty="0" smtClean="0"/>
              <a:t>February 27, </a:t>
            </a:r>
            <a:r>
              <a:rPr lang="en-US" sz="2000" dirty="0" smtClean="0"/>
              <a:t>2018</a:t>
            </a:r>
            <a:endParaRPr lang="en-US" sz="2000" dirty="0" smtClean="0"/>
          </a:p>
          <a:p>
            <a:pPr algn="ctr"/>
            <a:r>
              <a:rPr lang="en-US" sz="2000" dirty="0" smtClean="0"/>
              <a:t>7:00 PM</a:t>
            </a:r>
            <a:endParaRPr lang="en-US" sz="2000" dirty="0"/>
          </a:p>
          <a:p>
            <a:pPr algn="ctr"/>
            <a:r>
              <a:rPr lang="en-US" sz="2000" dirty="0" smtClean="0"/>
              <a:t>$3 </a:t>
            </a:r>
            <a:r>
              <a:rPr lang="en-US" sz="2000" dirty="0"/>
              <a:t>G</a:t>
            </a:r>
            <a:r>
              <a:rPr lang="en-US" sz="2000" dirty="0" smtClean="0"/>
              <a:t>eneral </a:t>
            </a:r>
            <a:r>
              <a:rPr lang="en-US" sz="2000" dirty="0"/>
              <a:t>A</a:t>
            </a:r>
            <a:r>
              <a:rPr lang="en-US" sz="2000" dirty="0" smtClean="0"/>
              <a:t>dmission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70303" y="5410200"/>
            <a:ext cx="6324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Featuring</a:t>
            </a:r>
          </a:p>
          <a:p>
            <a:r>
              <a:rPr lang="en-US" b="1" dirty="0" smtClean="0"/>
              <a:t>WVHS Mosaic Choir, NIU African Student Alliance, </a:t>
            </a:r>
          </a:p>
          <a:p>
            <a:r>
              <a:rPr lang="en-US" b="1" dirty="0" smtClean="0"/>
              <a:t>and Pastor Phil Jackson, Chicago, IL 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84883" y="3167610"/>
            <a:ext cx="365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BLACK </a:t>
            </a:r>
          </a:p>
          <a:p>
            <a:r>
              <a:rPr lang="en-US" sz="3600" dirty="0" smtClean="0">
                <a:latin typeface="Arial Black" panose="020B0A04020102020204" pitchFamily="34" charset="0"/>
              </a:rPr>
              <a:t>HISTORY</a:t>
            </a:r>
          </a:p>
          <a:p>
            <a:r>
              <a:rPr lang="en-US" sz="3600" dirty="0" smtClean="0">
                <a:solidFill>
                  <a:srgbClr val="238E28"/>
                </a:solidFill>
                <a:latin typeface="Arial Black" panose="020B0A04020102020204" pitchFamily="34" charset="0"/>
              </a:rPr>
              <a:t>MONTH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56582" y="2838094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#</a:t>
            </a:r>
            <a:r>
              <a:rPr lang="en-US" sz="2800" b="1" dirty="0" err="1" smtClean="0"/>
              <a:t>YourHistoryIsImportant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592365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148&quot;&gt;&lt;/object&gt;&lt;object type=&quot;2&quot; unique_id=&quot;10149&quot;&gt;&lt;object type=&quot;3&quot; unique_id=&quot;10150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127</TotalTime>
  <Words>51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 Black</vt:lpstr>
      <vt:lpstr>Franklin Gothic Book</vt:lpstr>
      <vt:lpstr>Crop</vt:lpstr>
      <vt:lpstr>PowerPoint Presentation</vt:lpstr>
    </vt:vector>
  </TitlesOfParts>
  <Company>IPSD #204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 Services</dc:creator>
  <cp:lastModifiedBy>McCain, Alexandria</cp:lastModifiedBy>
  <cp:revision>17</cp:revision>
  <cp:lastPrinted>2016-02-17T15:08:40Z</cp:lastPrinted>
  <dcterms:created xsi:type="dcterms:W3CDTF">2014-02-12T19:22:54Z</dcterms:created>
  <dcterms:modified xsi:type="dcterms:W3CDTF">2018-02-06T17:07:23Z</dcterms:modified>
</cp:coreProperties>
</file>