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B1E"/>
    <a:srgbClr val="008000"/>
    <a:srgbClr val="FFDD71"/>
    <a:srgbClr val="006600"/>
    <a:srgbClr val="F7E7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75617" autoAdjust="0"/>
  </p:normalViewPr>
  <p:slideViewPr>
    <p:cSldViewPr snapToGrid="0">
      <p:cViewPr varScale="1">
        <p:scale>
          <a:sx n="70" d="100"/>
          <a:sy n="7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F7C8B9-6A11-4E2C-A62B-276C70EF1DAD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7E0928-CAD2-4FF9-9DE4-12FA627A9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15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DIRECTIONS: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Click on “Layout” in the “Slides” area of the Home ribbon above to change the slide design. There are several to choose from.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Use large sized photos and large sized fonts for best viewing in the cafeteria and on televisions.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When you are finished, click “Save”, name the presentation, and choose “PowerPoint Presentation 97-2003” as the format.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- contact me at alice_jauch@ipsd.org with questions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fld id="{7A1D274F-5017-4CE2-A37A-727A4758067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814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" y="-32085"/>
            <a:ext cx="12191428" cy="69227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 rot="473233">
            <a:off x="11208517" y="29380"/>
            <a:ext cx="949776" cy="782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80" y="99322"/>
            <a:ext cx="11463420" cy="1601141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65000"/>
              </a:lnSpc>
              <a:defRPr lang="en-US" sz="7200" b="1" kern="1200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812757"/>
            <a:ext cx="11421979" cy="4636169"/>
          </a:xfrm>
          <a:prstGeom prst="round2DiagRect">
            <a:avLst/>
          </a:prstGeom>
          <a:solidFill>
            <a:schemeClr val="bg1">
              <a:alpha val="58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lang="en-US" sz="6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886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gradFill rotWithShape="0">
          <a:gsLst>
            <a:gs pos="0">
              <a:srgbClr val="FFFFFF"/>
            </a:gs>
            <a:gs pos="36282">
              <a:srgbClr val="FFFFFF"/>
            </a:gs>
            <a:gs pos="75000">
              <a:srgbClr val="FFFFFF"/>
            </a:gs>
            <a:gs pos="87000">
              <a:srgbClr val="FFC000"/>
            </a:gs>
            <a:gs pos="100000">
              <a:srgbClr val="548235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 rot="20429821">
            <a:off x="100391" y="192745"/>
            <a:ext cx="2184841" cy="17994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4"/>
          <p:cNvSpPr/>
          <p:nvPr/>
        </p:nvSpPr>
        <p:spPr>
          <a:xfrm>
            <a:off x="279400" y="197451"/>
            <a:ext cx="11697368" cy="6443979"/>
          </a:xfrm>
          <a:custGeom>
            <a:avLst/>
            <a:gdLst>
              <a:gd name="connsiteX0" fmla="*/ 0 w 11678652"/>
              <a:gd name="connsiteY0" fmla="*/ 0 h 6384758"/>
              <a:gd name="connsiteX1" fmla="*/ 11678652 w 11678652"/>
              <a:gd name="connsiteY1" fmla="*/ 0 h 6384758"/>
              <a:gd name="connsiteX2" fmla="*/ 11678652 w 11678652"/>
              <a:gd name="connsiteY2" fmla="*/ 6384758 h 6384758"/>
              <a:gd name="connsiteX3" fmla="*/ 0 w 11678652"/>
              <a:gd name="connsiteY3" fmla="*/ 6384758 h 6384758"/>
              <a:gd name="connsiteX4" fmla="*/ 0 w 11678652"/>
              <a:gd name="connsiteY4" fmla="*/ 0 h 6384758"/>
              <a:gd name="connsiteX0" fmla="*/ 18716 w 11697368"/>
              <a:gd name="connsiteY0" fmla="*/ 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18716 w 11697368"/>
              <a:gd name="connsiteY5" fmla="*/ 0 h 6384758"/>
              <a:gd name="connsiteX0" fmla="*/ 18716 w 11697368"/>
              <a:gd name="connsiteY0" fmla="*/ 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18716 w 11697368"/>
              <a:gd name="connsiteY5" fmla="*/ 0 h 6384758"/>
              <a:gd name="connsiteX0" fmla="*/ 2330116 w 11697368"/>
              <a:gd name="connsiteY0" fmla="*/ 191770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2330116 w 11697368"/>
              <a:gd name="connsiteY5" fmla="*/ 1917700 h 6384758"/>
              <a:gd name="connsiteX0" fmla="*/ 2330116 w 11697368"/>
              <a:gd name="connsiteY0" fmla="*/ 191770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2330116 w 11697368"/>
              <a:gd name="connsiteY5" fmla="*/ 1917700 h 6384758"/>
              <a:gd name="connsiteX0" fmla="*/ 2050716 w 11697368"/>
              <a:gd name="connsiteY0" fmla="*/ 198120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2050716 w 11697368"/>
              <a:gd name="connsiteY5" fmla="*/ 1981200 h 6384758"/>
              <a:gd name="connsiteX0" fmla="*/ 2050716 w 11697368"/>
              <a:gd name="connsiteY0" fmla="*/ 198120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2050716 w 11697368"/>
              <a:gd name="connsiteY5" fmla="*/ 1981200 h 6384758"/>
              <a:gd name="connsiteX0" fmla="*/ 2050716 w 11697368"/>
              <a:gd name="connsiteY0" fmla="*/ 2290639 h 6694197"/>
              <a:gd name="connsiteX1" fmla="*/ 3289300 w 11697368"/>
              <a:gd name="connsiteY1" fmla="*/ 1132265 h 6694197"/>
              <a:gd name="connsiteX2" fmla="*/ 11697368 w 11697368"/>
              <a:gd name="connsiteY2" fmla="*/ 309439 h 6694197"/>
              <a:gd name="connsiteX3" fmla="*/ 11697368 w 11697368"/>
              <a:gd name="connsiteY3" fmla="*/ 6694197 h 6694197"/>
              <a:gd name="connsiteX4" fmla="*/ 18716 w 11697368"/>
              <a:gd name="connsiteY4" fmla="*/ 6694197 h 6694197"/>
              <a:gd name="connsiteX5" fmla="*/ 0 w 11697368"/>
              <a:gd name="connsiteY5" fmla="*/ 2326065 h 6694197"/>
              <a:gd name="connsiteX6" fmla="*/ 2050716 w 11697368"/>
              <a:gd name="connsiteY6" fmla="*/ 2290639 h 6694197"/>
              <a:gd name="connsiteX0" fmla="*/ 2050716 w 11697368"/>
              <a:gd name="connsiteY0" fmla="*/ 2491294 h 6894852"/>
              <a:gd name="connsiteX1" fmla="*/ 2489200 w 11697368"/>
              <a:gd name="connsiteY1" fmla="*/ 469320 h 6894852"/>
              <a:gd name="connsiteX2" fmla="*/ 11697368 w 11697368"/>
              <a:gd name="connsiteY2" fmla="*/ 510094 h 6894852"/>
              <a:gd name="connsiteX3" fmla="*/ 11697368 w 11697368"/>
              <a:gd name="connsiteY3" fmla="*/ 6894852 h 6894852"/>
              <a:gd name="connsiteX4" fmla="*/ 18716 w 11697368"/>
              <a:gd name="connsiteY4" fmla="*/ 6894852 h 6894852"/>
              <a:gd name="connsiteX5" fmla="*/ 0 w 11697368"/>
              <a:gd name="connsiteY5" fmla="*/ 2526720 h 6894852"/>
              <a:gd name="connsiteX6" fmla="*/ 2050716 w 11697368"/>
              <a:gd name="connsiteY6" fmla="*/ 2491294 h 6894852"/>
              <a:gd name="connsiteX0" fmla="*/ 2050716 w 11697368"/>
              <a:gd name="connsiteY0" fmla="*/ 2410000 h 6813558"/>
              <a:gd name="connsiteX1" fmla="*/ 2489200 w 11697368"/>
              <a:gd name="connsiteY1" fmla="*/ 388026 h 6813558"/>
              <a:gd name="connsiteX2" fmla="*/ 11697368 w 11697368"/>
              <a:gd name="connsiteY2" fmla="*/ 428800 h 6813558"/>
              <a:gd name="connsiteX3" fmla="*/ 11697368 w 11697368"/>
              <a:gd name="connsiteY3" fmla="*/ 6813558 h 6813558"/>
              <a:gd name="connsiteX4" fmla="*/ 18716 w 11697368"/>
              <a:gd name="connsiteY4" fmla="*/ 6813558 h 6813558"/>
              <a:gd name="connsiteX5" fmla="*/ 0 w 11697368"/>
              <a:gd name="connsiteY5" fmla="*/ 2445426 h 6813558"/>
              <a:gd name="connsiteX6" fmla="*/ 2050716 w 11697368"/>
              <a:gd name="connsiteY6" fmla="*/ 2410000 h 6813558"/>
              <a:gd name="connsiteX0" fmla="*/ 2050716 w 11697368"/>
              <a:gd name="connsiteY0" fmla="*/ 2410000 h 6813558"/>
              <a:gd name="connsiteX1" fmla="*/ 2489200 w 11697368"/>
              <a:gd name="connsiteY1" fmla="*/ 388026 h 6813558"/>
              <a:gd name="connsiteX2" fmla="*/ 11697368 w 11697368"/>
              <a:gd name="connsiteY2" fmla="*/ 428800 h 6813558"/>
              <a:gd name="connsiteX3" fmla="*/ 11697368 w 11697368"/>
              <a:gd name="connsiteY3" fmla="*/ 6813558 h 6813558"/>
              <a:gd name="connsiteX4" fmla="*/ 18716 w 11697368"/>
              <a:gd name="connsiteY4" fmla="*/ 6813558 h 6813558"/>
              <a:gd name="connsiteX5" fmla="*/ 0 w 11697368"/>
              <a:gd name="connsiteY5" fmla="*/ 2445426 h 6813558"/>
              <a:gd name="connsiteX6" fmla="*/ 2050716 w 11697368"/>
              <a:gd name="connsiteY6" fmla="*/ 2410000 h 6813558"/>
              <a:gd name="connsiteX0" fmla="*/ 2050716 w 11697368"/>
              <a:gd name="connsiteY0" fmla="*/ 2410000 h 6813558"/>
              <a:gd name="connsiteX1" fmla="*/ 2146300 w 11697368"/>
              <a:gd name="connsiteY1" fmla="*/ 388026 h 6813558"/>
              <a:gd name="connsiteX2" fmla="*/ 11697368 w 11697368"/>
              <a:gd name="connsiteY2" fmla="*/ 428800 h 6813558"/>
              <a:gd name="connsiteX3" fmla="*/ 11697368 w 11697368"/>
              <a:gd name="connsiteY3" fmla="*/ 6813558 h 6813558"/>
              <a:gd name="connsiteX4" fmla="*/ 18716 w 11697368"/>
              <a:gd name="connsiteY4" fmla="*/ 6813558 h 6813558"/>
              <a:gd name="connsiteX5" fmla="*/ 0 w 11697368"/>
              <a:gd name="connsiteY5" fmla="*/ 2445426 h 6813558"/>
              <a:gd name="connsiteX6" fmla="*/ 2050716 w 11697368"/>
              <a:gd name="connsiteY6" fmla="*/ 2410000 h 6813558"/>
              <a:gd name="connsiteX0" fmla="*/ 2050716 w 11697368"/>
              <a:gd name="connsiteY0" fmla="*/ 2413575 h 6817133"/>
              <a:gd name="connsiteX1" fmla="*/ 2184400 w 11697368"/>
              <a:gd name="connsiteY1" fmla="*/ 378901 h 6817133"/>
              <a:gd name="connsiteX2" fmla="*/ 11697368 w 11697368"/>
              <a:gd name="connsiteY2" fmla="*/ 432375 h 6817133"/>
              <a:gd name="connsiteX3" fmla="*/ 11697368 w 11697368"/>
              <a:gd name="connsiteY3" fmla="*/ 6817133 h 6817133"/>
              <a:gd name="connsiteX4" fmla="*/ 18716 w 11697368"/>
              <a:gd name="connsiteY4" fmla="*/ 6817133 h 6817133"/>
              <a:gd name="connsiteX5" fmla="*/ 0 w 11697368"/>
              <a:gd name="connsiteY5" fmla="*/ 2449001 h 6817133"/>
              <a:gd name="connsiteX6" fmla="*/ 2050716 w 11697368"/>
              <a:gd name="connsiteY6" fmla="*/ 2413575 h 6817133"/>
              <a:gd name="connsiteX0" fmla="*/ 2050716 w 11697368"/>
              <a:gd name="connsiteY0" fmla="*/ 2040421 h 6443979"/>
              <a:gd name="connsiteX1" fmla="*/ 2184400 w 11697368"/>
              <a:gd name="connsiteY1" fmla="*/ 5747 h 6443979"/>
              <a:gd name="connsiteX2" fmla="*/ 11697368 w 11697368"/>
              <a:gd name="connsiteY2" fmla="*/ 59221 h 6443979"/>
              <a:gd name="connsiteX3" fmla="*/ 11697368 w 11697368"/>
              <a:gd name="connsiteY3" fmla="*/ 6443979 h 6443979"/>
              <a:gd name="connsiteX4" fmla="*/ 18716 w 11697368"/>
              <a:gd name="connsiteY4" fmla="*/ 6443979 h 6443979"/>
              <a:gd name="connsiteX5" fmla="*/ 0 w 11697368"/>
              <a:gd name="connsiteY5" fmla="*/ 2075847 h 6443979"/>
              <a:gd name="connsiteX6" fmla="*/ 2050716 w 11697368"/>
              <a:gd name="connsiteY6" fmla="*/ 2040421 h 6443979"/>
              <a:gd name="connsiteX0" fmla="*/ 2050716 w 11697368"/>
              <a:gd name="connsiteY0" fmla="*/ 2040421 h 6443979"/>
              <a:gd name="connsiteX1" fmla="*/ 2184400 w 11697368"/>
              <a:gd name="connsiteY1" fmla="*/ 5747 h 6443979"/>
              <a:gd name="connsiteX2" fmla="*/ 11697368 w 11697368"/>
              <a:gd name="connsiteY2" fmla="*/ 59221 h 6443979"/>
              <a:gd name="connsiteX3" fmla="*/ 11697368 w 11697368"/>
              <a:gd name="connsiteY3" fmla="*/ 6443979 h 6443979"/>
              <a:gd name="connsiteX4" fmla="*/ 18716 w 11697368"/>
              <a:gd name="connsiteY4" fmla="*/ 6443979 h 6443979"/>
              <a:gd name="connsiteX5" fmla="*/ 0 w 11697368"/>
              <a:gd name="connsiteY5" fmla="*/ 2075847 h 6443979"/>
              <a:gd name="connsiteX6" fmla="*/ 2050716 w 11697368"/>
              <a:gd name="connsiteY6" fmla="*/ 2040421 h 6443979"/>
              <a:gd name="connsiteX0" fmla="*/ 2050716 w 11697368"/>
              <a:gd name="connsiteY0" fmla="*/ 2040421 h 6443979"/>
              <a:gd name="connsiteX1" fmla="*/ 2184400 w 11697368"/>
              <a:gd name="connsiteY1" fmla="*/ 5747 h 6443979"/>
              <a:gd name="connsiteX2" fmla="*/ 11697368 w 11697368"/>
              <a:gd name="connsiteY2" fmla="*/ 59221 h 6443979"/>
              <a:gd name="connsiteX3" fmla="*/ 11697368 w 11697368"/>
              <a:gd name="connsiteY3" fmla="*/ 6443979 h 6443979"/>
              <a:gd name="connsiteX4" fmla="*/ 18716 w 11697368"/>
              <a:gd name="connsiteY4" fmla="*/ 6443979 h 6443979"/>
              <a:gd name="connsiteX5" fmla="*/ 0 w 11697368"/>
              <a:gd name="connsiteY5" fmla="*/ 2075847 h 6443979"/>
              <a:gd name="connsiteX6" fmla="*/ 2050716 w 11697368"/>
              <a:gd name="connsiteY6" fmla="*/ 2040421 h 6443979"/>
              <a:gd name="connsiteX0" fmla="*/ 2203116 w 11697368"/>
              <a:gd name="connsiteY0" fmla="*/ 2053121 h 6443979"/>
              <a:gd name="connsiteX1" fmla="*/ 2184400 w 11697368"/>
              <a:gd name="connsiteY1" fmla="*/ 5747 h 6443979"/>
              <a:gd name="connsiteX2" fmla="*/ 11697368 w 11697368"/>
              <a:gd name="connsiteY2" fmla="*/ 59221 h 6443979"/>
              <a:gd name="connsiteX3" fmla="*/ 11697368 w 11697368"/>
              <a:gd name="connsiteY3" fmla="*/ 6443979 h 6443979"/>
              <a:gd name="connsiteX4" fmla="*/ 18716 w 11697368"/>
              <a:gd name="connsiteY4" fmla="*/ 6443979 h 6443979"/>
              <a:gd name="connsiteX5" fmla="*/ 0 w 11697368"/>
              <a:gd name="connsiteY5" fmla="*/ 2075847 h 6443979"/>
              <a:gd name="connsiteX6" fmla="*/ 2203116 w 11697368"/>
              <a:gd name="connsiteY6" fmla="*/ 2053121 h 644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7368" h="6443979">
                <a:moveTo>
                  <a:pt x="2203116" y="2053121"/>
                </a:moveTo>
                <a:cubicBezTo>
                  <a:pt x="2192533" y="2070054"/>
                  <a:pt x="2176825" y="-57753"/>
                  <a:pt x="2184400" y="5747"/>
                </a:cubicBezTo>
                <a:cubicBezTo>
                  <a:pt x="2166575" y="-19653"/>
                  <a:pt x="11680323" y="46632"/>
                  <a:pt x="11697368" y="59221"/>
                </a:cubicBezTo>
                <a:lnTo>
                  <a:pt x="11697368" y="6443979"/>
                </a:lnTo>
                <a:lnTo>
                  <a:pt x="18716" y="6443979"/>
                </a:lnTo>
                <a:cubicBezTo>
                  <a:pt x="12477" y="4987935"/>
                  <a:pt x="6239" y="3531891"/>
                  <a:pt x="0" y="2075847"/>
                </a:cubicBezTo>
                <a:cubicBezTo>
                  <a:pt x="806339" y="2102138"/>
                  <a:pt x="2247677" y="2052230"/>
                  <a:pt x="2203116" y="2053121"/>
                </a:cubicBez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837" y="457199"/>
            <a:ext cx="9209109" cy="1823454"/>
          </a:xfrm>
        </p:spPr>
        <p:txBody>
          <a:bodyPr>
            <a:noAutofit/>
          </a:bodyPr>
          <a:lstStyle>
            <a:lvl1pPr>
              <a:lnSpc>
                <a:spcPct val="65000"/>
              </a:lnSpc>
              <a:defRPr sz="7200" b="1" baseline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4108" y="2476498"/>
            <a:ext cx="5087076" cy="3943684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1184" y="2471849"/>
            <a:ext cx="6263789" cy="3943683"/>
          </a:xfrm>
          <a:noFill/>
        </p:spPr>
        <p:txBody>
          <a:bodyPr>
            <a:normAutofit/>
          </a:bodyPr>
          <a:lstStyle>
            <a:lvl1pPr marL="0" indent="0">
              <a:buNone/>
              <a:defRPr sz="72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20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" r="14400"/>
          <a:stretch>
            <a:fillRect/>
          </a:stretch>
        </p:blipFill>
        <p:spPr bwMode="auto">
          <a:xfrm>
            <a:off x="0" y="-31750"/>
            <a:ext cx="7734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 rot="473233">
            <a:off x="11208517" y="29380"/>
            <a:ext cx="949776" cy="782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80" y="99322"/>
            <a:ext cx="11463420" cy="1601141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65000"/>
              </a:lnSpc>
              <a:defRPr lang="en-US" sz="7200" b="1" kern="1200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812757"/>
            <a:ext cx="11421979" cy="4636169"/>
          </a:xfrm>
          <a:prstGeom prst="round2DiagRect">
            <a:avLst/>
          </a:prstGeom>
          <a:solidFill>
            <a:schemeClr val="bg1">
              <a:alpha val="58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lang="en-US" sz="6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39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" y="-32085"/>
            <a:ext cx="12191428" cy="69227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 rot="473233">
            <a:off x="11208517" y="29380"/>
            <a:ext cx="949776" cy="782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80" y="99322"/>
            <a:ext cx="11463420" cy="1601141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65000"/>
              </a:lnSpc>
              <a:defRPr lang="en-US" sz="7200" b="1" kern="1200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286" y="1781070"/>
            <a:ext cx="5469021" cy="4753143"/>
          </a:xfrm>
          <a:prstGeom prst="round2DiagRect">
            <a:avLst/>
          </a:prstGeom>
          <a:solidFill>
            <a:schemeClr val="bg1">
              <a:alpha val="58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lang="en-US" sz="6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73099" y="1996859"/>
            <a:ext cx="5305019" cy="40864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0565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" r="14400"/>
          <a:stretch>
            <a:fillRect/>
          </a:stretch>
        </p:blipFill>
        <p:spPr bwMode="auto">
          <a:xfrm>
            <a:off x="0" y="-31750"/>
            <a:ext cx="7734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 rot="473233">
            <a:off x="11208517" y="29380"/>
            <a:ext cx="949776" cy="782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80" y="175522"/>
            <a:ext cx="11463420" cy="1601141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70000"/>
              </a:lnSpc>
              <a:defRPr lang="en-US" sz="8000" b="1" kern="1200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286" y="1781070"/>
            <a:ext cx="5469021" cy="4753143"/>
          </a:xfrm>
          <a:prstGeom prst="round2DiagRect">
            <a:avLst/>
          </a:prstGeom>
          <a:solidFill>
            <a:schemeClr val="bg1">
              <a:alpha val="58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lang="en-US" sz="6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73099" y="1996859"/>
            <a:ext cx="5305019" cy="40864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4818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gradFill rotWithShape="0">
          <a:gsLst>
            <a:gs pos="0">
              <a:srgbClr val="FFFFFF"/>
            </a:gs>
            <a:gs pos="36282">
              <a:srgbClr val="FFFFFF"/>
            </a:gs>
            <a:gs pos="75000">
              <a:srgbClr val="E2F0D9"/>
            </a:gs>
            <a:gs pos="87000">
              <a:srgbClr val="FFC000"/>
            </a:gs>
            <a:gs pos="100000">
              <a:srgbClr val="548235"/>
            </a:gs>
          </a:gsLst>
          <a:lin ang="1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5257800"/>
            <a:ext cx="1612900" cy="1600200"/>
          </a:xfrm>
          <a:prstGeom prst="rt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 rot="21103185">
            <a:off x="3303" y="5993636"/>
            <a:ext cx="949776" cy="782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80" y="112022"/>
            <a:ext cx="11919284" cy="1601141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65000"/>
              </a:lnSpc>
              <a:defRPr lang="en-US" sz="6800" b="1" kern="1200" baseline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8" y="1812757"/>
            <a:ext cx="11222810" cy="4572001"/>
          </a:xfrm>
          <a:prstGeom prst="snip2DiagRect">
            <a:avLst/>
          </a:prstGeo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lang="en-US" sz="6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064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gradFill rotWithShape="0">
          <a:gsLst>
            <a:gs pos="0">
              <a:srgbClr val="FFFFFF"/>
            </a:gs>
            <a:gs pos="36282">
              <a:srgbClr val="FFFFFF"/>
            </a:gs>
            <a:gs pos="75000">
              <a:srgbClr val="E2F0D9"/>
            </a:gs>
            <a:gs pos="87000">
              <a:srgbClr val="FFDD71"/>
            </a:gs>
            <a:gs pos="100000">
              <a:srgbClr val="548235"/>
            </a:gs>
          </a:gsLst>
          <a:lin ang="15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5257800"/>
            <a:ext cx="1612900" cy="1600200"/>
          </a:xfrm>
          <a:prstGeom prst="rt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 rot="21103185">
            <a:off x="3303" y="5993636"/>
            <a:ext cx="949776" cy="782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80" y="99322"/>
            <a:ext cx="11919284" cy="1601141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65000"/>
              </a:lnSpc>
              <a:defRPr lang="en-US" sz="6800" b="1" kern="1200" baseline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8" y="1812757"/>
            <a:ext cx="6389677" cy="4572001"/>
          </a:xfrm>
          <a:prstGeom prst="snip2DiagRect">
            <a:avLst/>
          </a:prstGeo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lang="en-US" sz="6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758645" y="1812757"/>
            <a:ext cx="5305019" cy="40864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8253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>
            <a:off x="9396281" y="4533900"/>
            <a:ext cx="2795719" cy="23025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Rectangle 4"/>
          <p:cNvSpPr/>
          <p:nvPr/>
        </p:nvSpPr>
        <p:spPr>
          <a:xfrm>
            <a:off x="272716" y="1825624"/>
            <a:ext cx="11678652" cy="4446839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>
            <a:lvl1pPr algn="ctr">
              <a:lnSpc>
                <a:spcPct val="65000"/>
              </a:lnSpc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6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>
            <a:off x="9396281" y="4533900"/>
            <a:ext cx="2795719" cy="23025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ectangle 7"/>
          <p:cNvSpPr/>
          <p:nvPr/>
        </p:nvSpPr>
        <p:spPr>
          <a:xfrm>
            <a:off x="272716" y="1825624"/>
            <a:ext cx="11678652" cy="4446839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73099" y="1996859"/>
            <a:ext cx="5305019" cy="40864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286" y="1781071"/>
            <a:ext cx="5855082" cy="4302230"/>
          </a:xfrm>
          <a:prstGeom prst="round2Diag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lang="en-US" sz="6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0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gradFill rotWithShape="0">
          <a:gsLst>
            <a:gs pos="0">
              <a:srgbClr val="FFFFFF"/>
            </a:gs>
            <a:gs pos="36282">
              <a:srgbClr val="FFFFFF"/>
            </a:gs>
            <a:gs pos="75000">
              <a:srgbClr val="FFFFFF"/>
            </a:gs>
            <a:gs pos="87000">
              <a:srgbClr val="FFC000"/>
            </a:gs>
            <a:gs pos="100000">
              <a:srgbClr val="548235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 b="8056"/>
          <a:stretch/>
        </p:blipFill>
        <p:spPr>
          <a:xfrm>
            <a:off x="189291" y="281645"/>
            <a:ext cx="2184841" cy="17994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4"/>
          <p:cNvSpPr/>
          <p:nvPr/>
        </p:nvSpPr>
        <p:spPr>
          <a:xfrm>
            <a:off x="279400" y="197451"/>
            <a:ext cx="11697368" cy="6443979"/>
          </a:xfrm>
          <a:custGeom>
            <a:avLst/>
            <a:gdLst>
              <a:gd name="connsiteX0" fmla="*/ 0 w 11678652"/>
              <a:gd name="connsiteY0" fmla="*/ 0 h 6384758"/>
              <a:gd name="connsiteX1" fmla="*/ 11678652 w 11678652"/>
              <a:gd name="connsiteY1" fmla="*/ 0 h 6384758"/>
              <a:gd name="connsiteX2" fmla="*/ 11678652 w 11678652"/>
              <a:gd name="connsiteY2" fmla="*/ 6384758 h 6384758"/>
              <a:gd name="connsiteX3" fmla="*/ 0 w 11678652"/>
              <a:gd name="connsiteY3" fmla="*/ 6384758 h 6384758"/>
              <a:gd name="connsiteX4" fmla="*/ 0 w 11678652"/>
              <a:gd name="connsiteY4" fmla="*/ 0 h 6384758"/>
              <a:gd name="connsiteX0" fmla="*/ 18716 w 11697368"/>
              <a:gd name="connsiteY0" fmla="*/ 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18716 w 11697368"/>
              <a:gd name="connsiteY5" fmla="*/ 0 h 6384758"/>
              <a:gd name="connsiteX0" fmla="*/ 18716 w 11697368"/>
              <a:gd name="connsiteY0" fmla="*/ 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18716 w 11697368"/>
              <a:gd name="connsiteY5" fmla="*/ 0 h 6384758"/>
              <a:gd name="connsiteX0" fmla="*/ 2330116 w 11697368"/>
              <a:gd name="connsiteY0" fmla="*/ 191770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2330116 w 11697368"/>
              <a:gd name="connsiteY5" fmla="*/ 1917700 h 6384758"/>
              <a:gd name="connsiteX0" fmla="*/ 2330116 w 11697368"/>
              <a:gd name="connsiteY0" fmla="*/ 191770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2330116 w 11697368"/>
              <a:gd name="connsiteY5" fmla="*/ 1917700 h 6384758"/>
              <a:gd name="connsiteX0" fmla="*/ 2050716 w 11697368"/>
              <a:gd name="connsiteY0" fmla="*/ 198120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2050716 w 11697368"/>
              <a:gd name="connsiteY5" fmla="*/ 1981200 h 6384758"/>
              <a:gd name="connsiteX0" fmla="*/ 2050716 w 11697368"/>
              <a:gd name="connsiteY0" fmla="*/ 1981200 h 6384758"/>
              <a:gd name="connsiteX1" fmla="*/ 11697368 w 11697368"/>
              <a:gd name="connsiteY1" fmla="*/ 0 h 6384758"/>
              <a:gd name="connsiteX2" fmla="*/ 11697368 w 11697368"/>
              <a:gd name="connsiteY2" fmla="*/ 6384758 h 6384758"/>
              <a:gd name="connsiteX3" fmla="*/ 18716 w 11697368"/>
              <a:gd name="connsiteY3" fmla="*/ 6384758 h 6384758"/>
              <a:gd name="connsiteX4" fmla="*/ 0 w 11697368"/>
              <a:gd name="connsiteY4" fmla="*/ 2016626 h 6384758"/>
              <a:gd name="connsiteX5" fmla="*/ 2050716 w 11697368"/>
              <a:gd name="connsiteY5" fmla="*/ 1981200 h 6384758"/>
              <a:gd name="connsiteX0" fmla="*/ 2050716 w 11697368"/>
              <a:gd name="connsiteY0" fmla="*/ 2290639 h 6694197"/>
              <a:gd name="connsiteX1" fmla="*/ 3289300 w 11697368"/>
              <a:gd name="connsiteY1" fmla="*/ 1132265 h 6694197"/>
              <a:gd name="connsiteX2" fmla="*/ 11697368 w 11697368"/>
              <a:gd name="connsiteY2" fmla="*/ 309439 h 6694197"/>
              <a:gd name="connsiteX3" fmla="*/ 11697368 w 11697368"/>
              <a:gd name="connsiteY3" fmla="*/ 6694197 h 6694197"/>
              <a:gd name="connsiteX4" fmla="*/ 18716 w 11697368"/>
              <a:gd name="connsiteY4" fmla="*/ 6694197 h 6694197"/>
              <a:gd name="connsiteX5" fmla="*/ 0 w 11697368"/>
              <a:gd name="connsiteY5" fmla="*/ 2326065 h 6694197"/>
              <a:gd name="connsiteX6" fmla="*/ 2050716 w 11697368"/>
              <a:gd name="connsiteY6" fmla="*/ 2290639 h 6694197"/>
              <a:gd name="connsiteX0" fmla="*/ 2050716 w 11697368"/>
              <a:gd name="connsiteY0" fmla="*/ 2491294 h 6894852"/>
              <a:gd name="connsiteX1" fmla="*/ 2489200 w 11697368"/>
              <a:gd name="connsiteY1" fmla="*/ 469320 h 6894852"/>
              <a:gd name="connsiteX2" fmla="*/ 11697368 w 11697368"/>
              <a:gd name="connsiteY2" fmla="*/ 510094 h 6894852"/>
              <a:gd name="connsiteX3" fmla="*/ 11697368 w 11697368"/>
              <a:gd name="connsiteY3" fmla="*/ 6894852 h 6894852"/>
              <a:gd name="connsiteX4" fmla="*/ 18716 w 11697368"/>
              <a:gd name="connsiteY4" fmla="*/ 6894852 h 6894852"/>
              <a:gd name="connsiteX5" fmla="*/ 0 w 11697368"/>
              <a:gd name="connsiteY5" fmla="*/ 2526720 h 6894852"/>
              <a:gd name="connsiteX6" fmla="*/ 2050716 w 11697368"/>
              <a:gd name="connsiteY6" fmla="*/ 2491294 h 6894852"/>
              <a:gd name="connsiteX0" fmla="*/ 2050716 w 11697368"/>
              <a:gd name="connsiteY0" fmla="*/ 2410000 h 6813558"/>
              <a:gd name="connsiteX1" fmla="*/ 2489200 w 11697368"/>
              <a:gd name="connsiteY1" fmla="*/ 388026 h 6813558"/>
              <a:gd name="connsiteX2" fmla="*/ 11697368 w 11697368"/>
              <a:gd name="connsiteY2" fmla="*/ 428800 h 6813558"/>
              <a:gd name="connsiteX3" fmla="*/ 11697368 w 11697368"/>
              <a:gd name="connsiteY3" fmla="*/ 6813558 h 6813558"/>
              <a:gd name="connsiteX4" fmla="*/ 18716 w 11697368"/>
              <a:gd name="connsiteY4" fmla="*/ 6813558 h 6813558"/>
              <a:gd name="connsiteX5" fmla="*/ 0 w 11697368"/>
              <a:gd name="connsiteY5" fmla="*/ 2445426 h 6813558"/>
              <a:gd name="connsiteX6" fmla="*/ 2050716 w 11697368"/>
              <a:gd name="connsiteY6" fmla="*/ 2410000 h 6813558"/>
              <a:gd name="connsiteX0" fmla="*/ 2050716 w 11697368"/>
              <a:gd name="connsiteY0" fmla="*/ 2410000 h 6813558"/>
              <a:gd name="connsiteX1" fmla="*/ 2489200 w 11697368"/>
              <a:gd name="connsiteY1" fmla="*/ 388026 h 6813558"/>
              <a:gd name="connsiteX2" fmla="*/ 11697368 w 11697368"/>
              <a:gd name="connsiteY2" fmla="*/ 428800 h 6813558"/>
              <a:gd name="connsiteX3" fmla="*/ 11697368 w 11697368"/>
              <a:gd name="connsiteY3" fmla="*/ 6813558 h 6813558"/>
              <a:gd name="connsiteX4" fmla="*/ 18716 w 11697368"/>
              <a:gd name="connsiteY4" fmla="*/ 6813558 h 6813558"/>
              <a:gd name="connsiteX5" fmla="*/ 0 w 11697368"/>
              <a:gd name="connsiteY5" fmla="*/ 2445426 h 6813558"/>
              <a:gd name="connsiteX6" fmla="*/ 2050716 w 11697368"/>
              <a:gd name="connsiteY6" fmla="*/ 2410000 h 6813558"/>
              <a:gd name="connsiteX0" fmla="*/ 2050716 w 11697368"/>
              <a:gd name="connsiteY0" fmla="*/ 2410000 h 6813558"/>
              <a:gd name="connsiteX1" fmla="*/ 2146300 w 11697368"/>
              <a:gd name="connsiteY1" fmla="*/ 388026 h 6813558"/>
              <a:gd name="connsiteX2" fmla="*/ 11697368 w 11697368"/>
              <a:gd name="connsiteY2" fmla="*/ 428800 h 6813558"/>
              <a:gd name="connsiteX3" fmla="*/ 11697368 w 11697368"/>
              <a:gd name="connsiteY3" fmla="*/ 6813558 h 6813558"/>
              <a:gd name="connsiteX4" fmla="*/ 18716 w 11697368"/>
              <a:gd name="connsiteY4" fmla="*/ 6813558 h 6813558"/>
              <a:gd name="connsiteX5" fmla="*/ 0 w 11697368"/>
              <a:gd name="connsiteY5" fmla="*/ 2445426 h 6813558"/>
              <a:gd name="connsiteX6" fmla="*/ 2050716 w 11697368"/>
              <a:gd name="connsiteY6" fmla="*/ 2410000 h 6813558"/>
              <a:gd name="connsiteX0" fmla="*/ 2050716 w 11697368"/>
              <a:gd name="connsiteY0" fmla="*/ 2413575 h 6817133"/>
              <a:gd name="connsiteX1" fmla="*/ 2184400 w 11697368"/>
              <a:gd name="connsiteY1" fmla="*/ 378901 h 6817133"/>
              <a:gd name="connsiteX2" fmla="*/ 11697368 w 11697368"/>
              <a:gd name="connsiteY2" fmla="*/ 432375 h 6817133"/>
              <a:gd name="connsiteX3" fmla="*/ 11697368 w 11697368"/>
              <a:gd name="connsiteY3" fmla="*/ 6817133 h 6817133"/>
              <a:gd name="connsiteX4" fmla="*/ 18716 w 11697368"/>
              <a:gd name="connsiteY4" fmla="*/ 6817133 h 6817133"/>
              <a:gd name="connsiteX5" fmla="*/ 0 w 11697368"/>
              <a:gd name="connsiteY5" fmla="*/ 2449001 h 6817133"/>
              <a:gd name="connsiteX6" fmla="*/ 2050716 w 11697368"/>
              <a:gd name="connsiteY6" fmla="*/ 2413575 h 6817133"/>
              <a:gd name="connsiteX0" fmla="*/ 2050716 w 11697368"/>
              <a:gd name="connsiteY0" fmla="*/ 2040421 h 6443979"/>
              <a:gd name="connsiteX1" fmla="*/ 2184400 w 11697368"/>
              <a:gd name="connsiteY1" fmla="*/ 5747 h 6443979"/>
              <a:gd name="connsiteX2" fmla="*/ 11697368 w 11697368"/>
              <a:gd name="connsiteY2" fmla="*/ 59221 h 6443979"/>
              <a:gd name="connsiteX3" fmla="*/ 11697368 w 11697368"/>
              <a:gd name="connsiteY3" fmla="*/ 6443979 h 6443979"/>
              <a:gd name="connsiteX4" fmla="*/ 18716 w 11697368"/>
              <a:gd name="connsiteY4" fmla="*/ 6443979 h 6443979"/>
              <a:gd name="connsiteX5" fmla="*/ 0 w 11697368"/>
              <a:gd name="connsiteY5" fmla="*/ 2075847 h 6443979"/>
              <a:gd name="connsiteX6" fmla="*/ 2050716 w 11697368"/>
              <a:gd name="connsiteY6" fmla="*/ 2040421 h 6443979"/>
              <a:gd name="connsiteX0" fmla="*/ 2050716 w 11697368"/>
              <a:gd name="connsiteY0" fmla="*/ 2040421 h 6443979"/>
              <a:gd name="connsiteX1" fmla="*/ 2184400 w 11697368"/>
              <a:gd name="connsiteY1" fmla="*/ 5747 h 6443979"/>
              <a:gd name="connsiteX2" fmla="*/ 11697368 w 11697368"/>
              <a:gd name="connsiteY2" fmla="*/ 59221 h 6443979"/>
              <a:gd name="connsiteX3" fmla="*/ 11697368 w 11697368"/>
              <a:gd name="connsiteY3" fmla="*/ 6443979 h 6443979"/>
              <a:gd name="connsiteX4" fmla="*/ 18716 w 11697368"/>
              <a:gd name="connsiteY4" fmla="*/ 6443979 h 6443979"/>
              <a:gd name="connsiteX5" fmla="*/ 0 w 11697368"/>
              <a:gd name="connsiteY5" fmla="*/ 2075847 h 6443979"/>
              <a:gd name="connsiteX6" fmla="*/ 2050716 w 11697368"/>
              <a:gd name="connsiteY6" fmla="*/ 2040421 h 6443979"/>
              <a:gd name="connsiteX0" fmla="*/ 2050716 w 11697368"/>
              <a:gd name="connsiteY0" fmla="*/ 2040421 h 6443979"/>
              <a:gd name="connsiteX1" fmla="*/ 2184400 w 11697368"/>
              <a:gd name="connsiteY1" fmla="*/ 5747 h 6443979"/>
              <a:gd name="connsiteX2" fmla="*/ 11697368 w 11697368"/>
              <a:gd name="connsiteY2" fmla="*/ 59221 h 6443979"/>
              <a:gd name="connsiteX3" fmla="*/ 11697368 w 11697368"/>
              <a:gd name="connsiteY3" fmla="*/ 6443979 h 6443979"/>
              <a:gd name="connsiteX4" fmla="*/ 18716 w 11697368"/>
              <a:gd name="connsiteY4" fmla="*/ 6443979 h 6443979"/>
              <a:gd name="connsiteX5" fmla="*/ 0 w 11697368"/>
              <a:gd name="connsiteY5" fmla="*/ 2075847 h 6443979"/>
              <a:gd name="connsiteX6" fmla="*/ 2050716 w 11697368"/>
              <a:gd name="connsiteY6" fmla="*/ 2040421 h 6443979"/>
              <a:gd name="connsiteX0" fmla="*/ 2203116 w 11697368"/>
              <a:gd name="connsiteY0" fmla="*/ 2053121 h 6443979"/>
              <a:gd name="connsiteX1" fmla="*/ 2184400 w 11697368"/>
              <a:gd name="connsiteY1" fmla="*/ 5747 h 6443979"/>
              <a:gd name="connsiteX2" fmla="*/ 11697368 w 11697368"/>
              <a:gd name="connsiteY2" fmla="*/ 59221 h 6443979"/>
              <a:gd name="connsiteX3" fmla="*/ 11697368 w 11697368"/>
              <a:gd name="connsiteY3" fmla="*/ 6443979 h 6443979"/>
              <a:gd name="connsiteX4" fmla="*/ 18716 w 11697368"/>
              <a:gd name="connsiteY4" fmla="*/ 6443979 h 6443979"/>
              <a:gd name="connsiteX5" fmla="*/ 0 w 11697368"/>
              <a:gd name="connsiteY5" fmla="*/ 2075847 h 6443979"/>
              <a:gd name="connsiteX6" fmla="*/ 2203116 w 11697368"/>
              <a:gd name="connsiteY6" fmla="*/ 2053121 h 644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7368" h="6443979">
                <a:moveTo>
                  <a:pt x="2203116" y="2053121"/>
                </a:moveTo>
                <a:cubicBezTo>
                  <a:pt x="2192533" y="2070054"/>
                  <a:pt x="2176825" y="-57753"/>
                  <a:pt x="2184400" y="5747"/>
                </a:cubicBezTo>
                <a:cubicBezTo>
                  <a:pt x="2166575" y="-19653"/>
                  <a:pt x="11680323" y="46632"/>
                  <a:pt x="11697368" y="59221"/>
                </a:cubicBezTo>
                <a:lnTo>
                  <a:pt x="11697368" y="6443979"/>
                </a:lnTo>
                <a:lnTo>
                  <a:pt x="18716" y="6443979"/>
                </a:lnTo>
                <a:cubicBezTo>
                  <a:pt x="12477" y="4987935"/>
                  <a:pt x="6239" y="3531891"/>
                  <a:pt x="0" y="2075847"/>
                </a:cubicBezTo>
                <a:cubicBezTo>
                  <a:pt x="806339" y="2102138"/>
                  <a:pt x="2247677" y="2052230"/>
                  <a:pt x="2203116" y="2053121"/>
                </a:cubicBez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837" y="457199"/>
            <a:ext cx="9209109" cy="1823454"/>
          </a:xfrm>
        </p:spPr>
        <p:txBody>
          <a:bodyPr anchor="b">
            <a:noAutofit/>
          </a:bodyPr>
          <a:lstStyle>
            <a:lvl1pPr>
              <a:lnSpc>
                <a:spcPct val="70000"/>
              </a:lnSpc>
              <a:defRPr sz="8000" b="1" baseline="0">
                <a:ln>
                  <a:solidFill>
                    <a:srgbClr val="DC9B1E"/>
                  </a:solidFill>
                </a:ln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27408" y="2489200"/>
            <a:ext cx="5087076" cy="3943684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en-US" noProof="0" smtClean="0"/>
              <a:t>Click icon to add picture</a:t>
            </a:r>
            <a:endParaRPr lang="en-US" alt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1474" y="2489200"/>
            <a:ext cx="5853395" cy="3943683"/>
          </a:xfrm>
          <a:noFill/>
        </p:spPr>
        <p:txBody>
          <a:bodyPr>
            <a:normAutofit/>
          </a:bodyPr>
          <a:lstStyle>
            <a:lvl1pPr marL="0" indent="0">
              <a:buNone/>
              <a:defRPr sz="72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8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1300" y="365125"/>
            <a:ext cx="116935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6888" y="1825625"/>
            <a:ext cx="11182350" cy="444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altLang="en-US" sz="6800" b="1" i="0" u="none" kern="1200" dirty="0">
          <a:solidFill>
            <a:srgbClr val="0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800" b="1">
          <a:solidFill>
            <a:srgbClr val="000000"/>
          </a:solidFill>
          <a:latin typeface="Candara" panose="020E0502030303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800" b="1">
          <a:solidFill>
            <a:srgbClr val="000000"/>
          </a:solidFill>
          <a:latin typeface="Candara" panose="020E0502030303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800" b="1">
          <a:solidFill>
            <a:srgbClr val="000000"/>
          </a:solidFill>
          <a:latin typeface="Candara" panose="020E0502030303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800" b="1">
          <a:solidFill>
            <a:srgbClr val="000000"/>
          </a:solidFill>
          <a:latin typeface="Candara" panose="020E0502030303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lang="en-US" altLang="en-US" sz="6600" b="1" i="0" u="none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5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</a:t>
            </a:r>
            <a:r>
              <a:rPr lang="en-US" dirty="0" smtClean="0"/>
              <a:t>Week Spirit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132" y="1337485"/>
            <a:ext cx="10679493" cy="5540991"/>
          </a:xfrm>
        </p:spPr>
        <p:txBody>
          <a:bodyPr>
            <a:normAutofit/>
          </a:bodyPr>
          <a:lstStyle/>
          <a:p>
            <a:r>
              <a:rPr lang="en-US" altLang="en-US" sz="5300" dirty="0" smtClean="0"/>
              <a:t>Monday </a:t>
            </a:r>
            <a:r>
              <a:rPr lang="en-US" altLang="en-US" sz="5300" dirty="0"/>
              <a:t>(</a:t>
            </a:r>
            <a:r>
              <a:rPr lang="en-US" altLang="en-US" sz="5300" dirty="0" smtClean="0"/>
              <a:t>3/5)- Comfy Day</a:t>
            </a:r>
            <a:endParaRPr lang="en-US" altLang="en-US" sz="5300" dirty="0"/>
          </a:p>
          <a:p>
            <a:r>
              <a:rPr lang="en-US" altLang="en-US" sz="5300" dirty="0" smtClean="0"/>
              <a:t>Tuesday </a:t>
            </a:r>
            <a:r>
              <a:rPr lang="en-US" altLang="en-US" sz="5300" dirty="0"/>
              <a:t>(</a:t>
            </a:r>
            <a:r>
              <a:rPr lang="en-US" altLang="en-US" sz="5300" dirty="0" smtClean="0"/>
              <a:t>3/6)- </a:t>
            </a:r>
            <a:r>
              <a:rPr lang="en-US" altLang="en-US" sz="5300" dirty="0"/>
              <a:t>Sports Day</a:t>
            </a:r>
          </a:p>
          <a:p>
            <a:r>
              <a:rPr lang="en-US" altLang="en-US" sz="5300" dirty="0"/>
              <a:t>Wednesday (</a:t>
            </a:r>
            <a:r>
              <a:rPr lang="en-US" altLang="en-US" sz="5300" dirty="0" smtClean="0"/>
              <a:t>3/7) – Respect Day</a:t>
            </a:r>
            <a:endParaRPr lang="en-US" altLang="en-US" sz="5300" dirty="0"/>
          </a:p>
          <a:p>
            <a:r>
              <a:rPr lang="en-US" altLang="en-US" sz="5300" dirty="0"/>
              <a:t>Thursday (</a:t>
            </a:r>
            <a:r>
              <a:rPr lang="en-US" altLang="en-US" sz="5300" dirty="0" smtClean="0"/>
              <a:t>3/8)- Twin Day</a:t>
            </a:r>
            <a:endParaRPr lang="en-US" altLang="en-US" sz="5300" dirty="0"/>
          </a:p>
          <a:p>
            <a:r>
              <a:rPr lang="en-US" altLang="en-US" sz="5300" dirty="0"/>
              <a:t>Friday (</a:t>
            </a:r>
            <a:r>
              <a:rPr lang="en-US" altLang="en-US" sz="5300" dirty="0" smtClean="0"/>
              <a:t>3/9)- </a:t>
            </a:r>
            <a:r>
              <a:rPr lang="en-US" altLang="en-US" sz="5300" dirty="0"/>
              <a:t>Green &amp; Gold 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Respect Week Spirit Days&amp;quot;&quot;/&gt;&lt;property id=&quot;20307&quot; value=&quot;256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nnouncements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9EA068A-7F9A-4523-82E4-FEAC93EF331E}" vid="{0629054B-4C36-4FB9-9744-D31FA2D40D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Videowall_Template-1</Template>
  <TotalTime>19</TotalTime>
  <Words>119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Candara</vt:lpstr>
      <vt:lpstr>Office Theme</vt:lpstr>
      <vt:lpstr>Respect Week Spirit Days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 Week</dc:title>
  <dc:creator>Kemerly, Sarah</dc:creator>
  <cp:lastModifiedBy>Kemerly, Sarah</cp:lastModifiedBy>
  <cp:revision>5</cp:revision>
  <dcterms:created xsi:type="dcterms:W3CDTF">2015-03-04T21:12:43Z</dcterms:created>
  <dcterms:modified xsi:type="dcterms:W3CDTF">2018-02-20T18:58:11Z</dcterms:modified>
</cp:coreProperties>
</file>