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79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4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96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3305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3900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10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19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5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5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8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1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1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5A76A0-3479-4039-A036-398CA0042D75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37F9504-9D9D-4723-9E09-811D4822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15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9572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7983" y="342643"/>
            <a:ext cx="10913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Bernard MT Condensed" panose="02050806060905020404" pitchFamily="18" charset="0"/>
              </a:rPr>
              <a:t>Prom </a:t>
            </a:r>
            <a:r>
              <a:rPr lang="en-US" sz="6000" dirty="0" smtClean="0">
                <a:latin typeface="Bernard MT Condensed" panose="02050806060905020404" pitchFamily="18" charset="0"/>
              </a:rPr>
              <a:t>2018:</a:t>
            </a:r>
            <a:r>
              <a:rPr lang="en-US" sz="5000" b="1" dirty="0" smtClean="0">
                <a:solidFill>
                  <a:srgbClr val="FFFFFF"/>
                </a:solidFill>
                <a:latin typeface="Bernard MT Condensed" panose="02050806060905020404" pitchFamily="18" charset="0"/>
              </a:rPr>
              <a:t> </a:t>
            </a:r>
            <a:r>
              <a:rPr lang="en-US" sz="5000" b="1" dirty="0">
                <a:solidFill>
                  <a:srgbClr val="FFFFFF"/>
                </a:solidFill>
                <a:latin typeface="Bernard MT Condensed" panose="02050806060905020404" pitchFamily="18" charset="0"/>
              </a:rPr>
              <a:t>Nominate your Prom </a:t>
            </a:r>
            <a:r>
              <a:rPr lang="en-US" sz="5000" b="1" dirty="0" smtClean="0">
                <a:solidFill>
                  <a:srgbClr val="FFFFFF"/>
                </a:solidFill>
                <a:latin typeface="Bernard MT Condensed" panose="02050806060905020404" pitchFamily="18" charset="0"/>
              </a:rPr>
              <a:t>Court ! </a:t>
            </a:r>
            <a:endParaRPr lang="en-US" sz="6000" dirty="0">
              <a:latin typeface="Bernard MT Condensed" panose="020508060609050204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7983" y="2112813"/>
            <a:ext cx="52303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solidFill>
                  <a:srgbClr val="FFFFFF"/>
                </a:solidFill>
                <a:latin typeface="Bernard MT Condensed" panose="02050806060905020404" pitchFamily="18" charset="0"/>
              </a:rPr>
              <a:t>Vote for nominations on </a:t>
            </a:r>
            <a:r>
              <a:rPr lang="en-US" sz="5000" b="1" dirty="0">
                <a:solidFill>
                  <a:srgbClr val="FFFFFF"/>
                </a:solidFill>
                <a:latin typeface="Bernard MT Condensed" panose="02050806060905020404" pitchFamily="18" charset="0"/>
              </a:rPr>
              <a:t>the Beat: </a:t>
            </a:r>
            <a:endParaRPr lang="en-US" sz="5000" dirty="0">
              <a:latin typeface="Bernard MT Condensed" panose="02050806060905020404" pitchFamily="18" charset="0"/>
            </a:endParaRPr>
          </a:p>
          <a:p>
            <a:r>
              <a:rPr lang="en-US" sz="5000" b="1" dirty="0" smtClean="0">
                <a:solidFill>
                  <a:srgbClr val="FFFFFF"/>
                </a:solidFill>
                <a:latin typeface="Bernard MT Condensed" panose="02050806060905020404" pitchFamily="18" charset="0"/>
              </a:rPr>
              <a:t>April 16th- 20th</a:t>
            </a:r>
            <a:endParaRPr lang="en-US" sz="5000" dirty="0">
              <a:latin typeface="Bernard MT Condensed" panose="020508060609050204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8891" y="3431129"/>
            <a:ext cx="47059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Bernard MT Condensed" panose="02050806060905020404" pitchFamily="18" charset="0"/>
              </a:rPr>
              <a:t>King/Queen voting will be on the Beat: </a:t>
            </a:r>
            <a:endParaRPr lang="en-US" sz="5000" dirty="0">
              <a:latin typeface="Bernard MT Condensed" panose="02050806060905020404" pitchFamily="18" charset="0"/>
            </a:endParaRPr>
          </a:p>
          <a:p>
            <a:r>
              <a:rPr lang="en-US" sz="5000" b="1" dirty="0" smtClean="0">
                <a:latin typeface="Bernard MT Condensed" panose="02050806060905020404" pitchFamily="18" charset="0"/>
              </a:rPr>
              <a:t>April 27</a:t>
            </a:r>
            <a:r>
              <a:rPr lang="en-US" sz="5000" b="1" baseline="30000" dirty="0" smtClean="0">
                <a:latin typeface="Bernard MT Condensed" panose="02050806060905020404" pitchFamily="18" charset="0"/>
              </a:rPr>
              <a:t>th</a:t>
            </a:r>
            <a:r>
              <a:rPr lang="en-US" sz="5000" b="1" dirty="0" smtClean="0">
                <a:latin typeface="Bernard MT Condensed" panose="02050806060905020404" pitchFamily="18" charset="0"/>
              </a:rPr>
              <a:t>- May 4th</a:t>
            </a:r>
            <a:endParaRPr lang="en-US" sz="50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0019&quot;&gt;&lt;object type=&quot;3&quot; unique_id=&quot;10020&quot;&gt;&lt;property id=&quot;20148&quot; value=&quot;5&quot;/&gt;&lt;property id=&quot;20300&quot; value=&quot;Slide 1&quot;/&gt;&lt;property id=&quot;20307&quot; value=&quot;256&quot;/&gt;&lt;/object&gt;&lt;/object&gt;&lt;object type=&quot;8&quot; unique_id=&quot;1002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237</TotalTime>
  <Words>30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Bernard MT Condensed</vt:lpstr>
      <vt:lpstr>Century Gothic</vt:lpstr>
      <vt:lpstr>Wingdings 3</vt:lpstr>
      <vt:lpstr>Slice</vt:lpstr>
      <vt:lpstr>PowerPoint Presentation</vt:lpstr>
    </vt:vector>
  </TitlesOfParts>
  <Company>Indian Prairie School District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Kuhlman, Karen</dc:creator>
  <cp:lastModifiedBy>Kuhlman, Karen</cp:lastModifiedBy>
  <cp:revision>12</cp:revision>
  <dcterms:created xsi:type="dcterms:W3CDTF">2017-04-12T12:32:30Z</dcterms:created>
  <dcterms:modified xsi:type="dcterms:W3CDTF">2018-04-04T17:12:57Z</dcterms:modified>
</cp:coreProperties>
</file>