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Syncopate" panose="020B0604020202020204" charset="0"/>
      <p:regular r:id="rId4"/>
      <p:bold r:id="rId5"/>
    </p:embeddedFont>
    <p:embeddedFont>
      <p:font typeface="Jockey One" panose="020B0604020202020204" charset="-18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Shadows Into Light Two" panose="020B0604020202020204" charset="0"/>
      <p:regular r:id="rId11"/>
    </p:embeddedFont>
  </p:embeddedFontLst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2902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layout (Slide/Apply Layout…) that suits your announcement.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807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Syncopate"/>
              <a:buNone/>
              <a:defRPr sz="3600" b="1">
                <a:latin typeface="Syncopate"/>
                <a:ea typeface="Syncopate"/>
                <a:cs typeface="Syncopate"/>
                <a:sym typeface="Syncopat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D1F"/>
              </a:buClr>
              <a:buSzPts val="3600"/>
              <a:buFont typeface="Jockey One"/>
              <a:buNone/>
              <a:defRPr sz="3600"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84D1F"/>
              </a:buClr>
              <a:buSzPts val="3600"/>
              <a:buFont typeface="Jockey One"/>
              <a:buNone/>
              <a:defRPr sz="3600"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57225" y="445025"/>
            <a:ext cx="908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84D1F"/>
              </a:buClr>
              <a:buSzPts val="2800"/>
              <a:buFont typeface="Syncopate"/>
              <a:buNone/>
              <a:defRPr b="1">
                <a:solidFill>
                  <a:srgbClr val="184D1F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184D1F"/>
              </a:buClr>
              <a:buSzPts val="1800"/>
              <a:buFont typeface="Jockey One"/>
              <a:buChar char="●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○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■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●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○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■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●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184D1F"/>
              </a:buClr>
              <a:buSzPts val="1400"/>
              <a:buFont typeface="Jockey One"/>
              <a:buChar char="○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184D1F"/>
              </a:buClr>
              <a:buSzPts val="1400"/>
              <a:buFont typeface="Jockey One"/>
              <a:buChar char="■"/>
              <a:defRPr>
                <a:solidFill>
                  <a:srgbClr val="184D1F"/>
                </a:solidFill>
                <a:latin typeface="Jockey One"/>
                <a:ea typeface="Jockey One"/>
                <a:cs typeface="Jockey One"/>
                <a:sym typeface="Jockey One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tempBG1.jpg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59267" y="0"/>
            <a:ext cx="9279468" cy="5219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-58189" y="1571581"/>
            <a:ext cx="908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SPECIAL OLYMPICs 2018</a:t>
            </a:r>
            <a:endParaRPr sz="3000"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Spring games @Marmion </a:t>
            </a:r>
            <a:endParaRPr sz="3000" dirty="0"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11822" y="2503378"/>
            <a:ext cx="4131972" cy="2364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some time on </a:t>
            </a:r>
            <a:r>
              <a:rPr lang="en" sz="28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April 29, 2018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come out and support our Special Olympic Warriors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@WVHSLoudestCheerEver</a:t>
            </a:r>
            <a:endParaRPr sz="280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3944783" y="3056216"/>
            <a:ext cx="4896900" cy="1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Marmion Academy High School </a:t>
            </a:r>
            <a:endParaRPr sz="2400" b="1" dirty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1000 Butterfield Road| </a:t>
            </a:r>
            <a:endParaRPr lang="en" sz="2400" b="1" dirty="0" smtClean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 smtClean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Aurora</a:t>
            </a:r>
            <a:r>
              <a:rPr lang="en" sz="24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, IL 60502</a:t>
            </a:r>
            <a:endParaRPr sz="2400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188" y="0"/>
            <a:ext cx="6189203" cy="235788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PECIAL OLYMPICs 2018&amp;#x0D;Spring games @Marmion &amp;quot;&quot;/&gt;&lt;property id=&quot;20307&quot; value=&quot;256&quot;/&gt;&lt;/object&gt;&lt;object type=&quot;3&quot; unique_id=&quot;10013&quot;&gt;&lt;property id=&quot;20148&quot; value=&quot;5&quot;/&gt;&lt;property id=&quot;20300&quot; value=&quot;Slide 2&quot;/&gt;&lt;property id=&quot;20307&quot; value=&quot;257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Syncopate</vt:lpstr>
      <vt:lpstr>Arial</vt:lpstr>
      <vt:lpstr>Jockey One</vt:lpstr>
      <vt:lpstr>Calibri</vt:lpstr>
      <vt:lpstr>Shadows Into Light Two</vt:lpstr>
      <vt:lpstr>Simple Light</vt:lpstr>
      <vt:lpstr>SPECIAL OLYMPICs 2018 Spring games @Marmion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OLYMPICs 2018 Spring games @Marmion</dc:title>
  <dc:creator>Ruiz, Alfonso</dc:creator>
  <cp:lastModifiedBy>Ruiz, Alfonso</cp:lastModifiedBy>
  <cp:revision>2</cp:revision>
  <dcterms:modified xsi:type="dcterms:W3CDTF">2018-04-19T16:41:56Z</dcterms:modified>
</cp:coreProperties>
</file>