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aleway" panose="020B0604020202020204" charset="0"/>
      <p:regular r:id="rId4"/>
      <p:bold r:id="rId5"/>
      <p:italic r:id="rId6"/>
      <p:boldItalic r:id="rId7"/>
    </p:embeddedFont>
    <p:embeddedFont>
      <p:font typeface="Varela" panose="020B0604020202020204" charset="0"/>
      <p:regular r:id="rId8"/>
    </p:embeddedFont>
  </p:embeddedFontLst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7F5F3F-8D91-4811-A6A5-90913B5A2FE8}">
  <a:tblStyle styleId="{057F5F3F-8D91-4811-A6A5-90913B5A2F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3225" y="-6600"/>
            <a:ext cx="7076050" cy="5160000"/>
          </a:xfrm>
          <a:custGeom>
            <a:avLst/>
            <a:gdLst/>
            <a:ahLst/>
            <a:cxnLst/>
            <a:rect l="0" t="0" r="0" b="0"/>
            <a:pathLst>
              <a:path w="283042" h="206400" extrusionOk="0">
                <a:moveTo>
                  <a:pt x="83248" y="0"/>
                </a:moveTo>
                <a:lnTo>
                  <a:pt x="0" y="0"/>
                </a:lnTo>
                <a:lnTo>
                  <a:pt x="0" y="206400"/>
                </a:lnTo>
                <a:lnTo>
                  <a:pt x="283042" y="206136"/>
                </a:lnTo>
                <a:close/>
              </a:path>
            </a:pathLst>
          </a:custGeom>
          <a:solidFill>
            <a:srgbClr val="212539">
              <a:alpha val="64620"/>
            </a:srgbClr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57200" y="3363425"/>
            <a:ext cx="3850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76A5A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15123"/>
            <a:ext cx="4762200" cy="27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╺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1pPr>
            <a:lvl2pPr marL="914400" lvl="1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2pPr>
            <a:lvl3pPr marL="1371600" lvl="2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3pPr>
            <a:lvl4pPr marL="1828800" lvl="3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4pPr>
            <a:lvl5pPr marL="2286000" lvl="4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5pPr>
            <a:lvl6pPr marL="2743200" lvl="5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6pPr>
            <a:lvl7pPr marL="3200400" lvl="6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7pPr>
            <a:lvl8pPr marL="3657600" lvl="7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8pPr>
            <a:lvl9pPr marL="4114800" lvl="8" indent="-3175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Char char="╶"/>
              <a:defRPr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>
              <a:buNone/>
              <a:defRPr sz="1000" b="1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421" y="94593"/>
            <a:ext cx="8502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WVHS Cardboard Regatta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627" y="2653862"/>
            <a:ext cx="85028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Watch as the </a:t>
            </a:r>
            <a:r>
              <a:rPr lang="en-US" sz="4800" dirty="0" err="1" smtClean="0">
                <a:solidFill>
                  <a:schemeClr val="bg1"/>
                </a:solidFill>
              </a:rPr>
              <a:t>Calc</a:t>
            </a:r>
            <a:r>
              <a:rPr lang="en-US" sz="4800" dirty="0" smtClean="0">
                <a:solidFill>
                  <a:schemeClr val="bg1"/>
                </a:solidFill>
              </a:rPr>
              <a:t> III race across the pool.  Friday May 18</a:t>
            </a:r>
            <a:r>
              <a:rPr lang="en-US" sz="4800" baseline="30000" dirty="0" smtClean="0">
                <a:solidFill>
                  <a:schemeClr val="bg1"/>
                </a:solidFill>
              </a:rPr>
              <a:t>th</a:t>
            </a:r>
            <a:r>
              <a:rPr lang="en-US" sz="4800" dirty="0" smtClean="0">
                <a:solidFill>
                  <a:schemeClr val="bg1"/>
                </a:solidFill>
              </a:rPr>
              <a:t> 2:45pm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82&quot;&gt;&lt;object type=&quot;3&quot; unique_id=&quot;10083&quot;&gt;&lt;property id=&quot;20148&quot; value=&quot;5&quot;/&gt;&lt;property id=&quot;20300&quot; value=&quot;Slide 1&quot;/&gt;&lt;property id=&quot;20307&quot; value=&quot;256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agoz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Raleway</vt:lpstr>
      <vt:lpstr>Twentieth Century</vt:lpstr>
      <vt:lpstr>Varela</vt:lpstr>
      <vt:lpstr>Ragozine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Ruopoli, Aj</dc:creator>
  <cp:lastModifiedBy>Ruopoli, Aj</cp:lastModifiedBy>
  <cp:revision>1</cp:revision>
  <dcterms:modified xsi:type="dcterms:W3CDTF">2018-05-08T19:21:41Z</dcterms:modified>
</cp:coreProperties>
</file>